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9" r:id="rId3"/>
    <p:sldMasterId id="2147483790" r:id="rId4"/>
    <p:sldMasterId id="2147483791" r:id="rId5"/>
    <p:sldMasterId id="2147483792" r:id="rId6"/>
    <p:sldMasterId id="214748379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</p:sldIdLst>
  <p:sldSz cy="6858000" cx="12192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Poppins"/>
      <p:regular r:id="rId43"/>
      <p:bold r:id="rId44"/>
      <p:italic r:id="rId45"/>
      <p:boldItalic r:id="rId46"/>
    </p:embeddedFont>
    <p:embeddedFont>
      <p:font typeface="PT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1.xml"/><Relationship Id="rId48" Type="http://schemas.openxmlformats.org/officeDocument/2006/relationships/font" Target="fonts/PTSans-bold.fntdata"/><Relationship Id="rId47" Type="http://schemas.openxmlformats.org/officeDocument/2006/relationships/font" Target="fonts/PTSans-regular.fntdata"/><Relationship Id="rId49" Type="http://schemas.openxmlformats.org/officeDocument/2006/relationships/font" Target="fonts/PTSans-italic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font" Target="fonts/Roboto-regular.fntdata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0" Type="http://schemas.openxmlformats.org/officeDocument/2006/relationships/font" Target="fonts/PTSans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332b804878c_1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332b804878c_1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5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332b804878c_1_6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332b804878c_1_6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chemeClr val="accent4"/>
                </a:highlight>
              </a:rPr>
              <a:t>Note: These slides can be super short</a:t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32b804878c_1_6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7" name="Google Shape;1577;g332b804878c_1_6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Note: These slides can be super short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332b804878c_1_6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332b804878c_1_6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332b804878c_1_6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332b804878c_1_6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a survey to determine need importance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Demographic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age: 18-55+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46% male and 54% female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own a home and half rent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Averaged values from a 1-10 need survey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Storage space, durability, and easy to clean ranked highest among surveyees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Storage space, cost, easy to clean, and energy usage ranked highest among ourselves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Storage space and easy to clean was a top priority for both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g332b804878c_1_6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1" name="Google Shape;1601;g332b804878c_1_6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332b804878c_1_6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332b804878c_1_6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caleb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332bd2da7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332bd2da7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332b804878c_1_6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332b804878c_1_6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332bd2da7a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8" name="Google Shape;1638;g332bd2da7a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332b804878c_1_6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8" name="Google Shape;1648;g332b804878c_1_6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32b804878c_1_1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332b804878c_1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g332b804878c_1_6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9" name="Google Shape;1659;g332b804878c_1_6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332b804878c_1_6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332b804878c_1_6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that TIC thermal insulation chamber (Thermal isolation chamber)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PCM phase-change material (Phase change material)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VIP vacuum insulated panel (Vacuum insulation panel)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332b804878c_1_6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332b804878c_1_6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332b804878c_1_6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332b804878c_1_6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2bd7ead0d5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0" name="Google Shape;1700;g2bd7ead0d5a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332b804878c_1_6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8" name="Google Shape;1708;g332b804878c_1_6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2bd7ead0d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g2bd7ead0d5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332b804878c_1_6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332b804878c_1_6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g2bd7ead0d5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g2bd7ead0d5a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332b804878c_1_6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8" name="Google Shape;1738;g332b804878c_1_6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332b804878c_1_5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332b804878c_1_5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332c1a89a60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332c1a89a60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g332b804878c_1_6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0" name="Google Shape;1500;g332b804878c_1_6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32b804878c_1_6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332b804878c_1_6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32b804878c_1_4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332b804878c_1_4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332b804878c_1_6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332b804878c_1_6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332b804878c_1_6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332b804878c_1_6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Should briefly explain what is active refrigeration (mention the compressor) Very briefly mention the types of passive cooling and that we are currently planning to do thermal storage/using ice. We can go more into detail about passive cooling in the background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332b804878c_1_6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3" name="Google Shape;1553;g332b804878c_1_6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296400" y="1977067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96400" y="4318937"/>
            <a:ext cx="9599100" cy="56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9099" y="2150"/>
            <a:ext cx="12217745" cy="6862603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9092" y="-9867"/>
            <a:ext cx="12209878" cy="6877561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>
            <p:ph hasCustomPrompt="1" type="title"/>
          </p:nvPr>
        </p:nvSpPr>
        <p:spPr>
          <a:xfrm>
            <a:off x="3302000" y="2496600"/>
            <a:ext cx="5588100" cy="1391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/>
          <p:nvPr>
            <p:ph idx="1" type="subTitle"/>
          </p:nvPr>
        </p:nvSpPr>
        <p:spPr>
          <a:xfrm>
            <a:off x="3302000" y="3786600"/>
            <a:ext cx="5588100" cy="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3" y="351490"/>
            <a:ext cx="2357335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305" y="0"/>
            <a:ext cx="12191695" cy="6877561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6404" y="0"/>
            <a:ext cx="12198403" cy="6871695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04"/>
          <p:cNvSpPr txBox="1"/>
          <p:nvPr>
            <p:ph type="title"/>
          </p:nvPr>
        </p:nvSpPr>
        <p:spPr>
          <a:xfrm>
            <a:off x="960000" y="853440"/>
            <a:ext cx="4313100" cy="14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32" name="Google Shape;1032;p104"/>
          <p:cNvSpPr txBox="1"/>
          <p:nvPr>
            <p:ph idx="1" type="body"/>
          </p:nvPr>
        </p:nvSpPr>
        <p:spPr>
          <a:xfrm>
            <a:off x="960000" y="2802500"/>
            <a:ext cx="4313100" cy="16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05"/>
          <p:cNvSpPr txBox="1"/>
          <p:nvPr>
            <p:ph type="title"/>
          </p:nvPr>
        </p:nvSpPr>
        <p:spPr>
          <a:xfrm>
            <a:off x="960000" y="717989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36" name="Google Shape;1036;p105"/>
          <p:cNvSpPr txBox="1"/>
          <p:nvPr>
            <p:ph idx="1" type="subTitle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7" name="Google Shape;1037;p105"/>
          <p:cNvSpPr txBox="1"/>
          <p:nvPr>
            <p:ph idx="2" type="subTitle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8" name="Google Shape;1038;p105"/>
          <p:cNvSpPr txBox="1"/>
          <p:nvPr>
            <p:ph idx="3" type="subTitle"/>
          </p:nvPr>
        </p:nvSpPr>
        <p:spPr>
          <a:xfrm>
            <a:off x="827343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9" name="Google Shape;1039;p105"/>
          <p:cNvSpPr txBox="1"/>
          <p:nvPr>
            <p:ph idx="4" type="subTitle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40" name="Google Shape;1040;p105"/>
          <p:cNvSpPr txBox="1"/>
          <p:nvPr>
            <p:ph idx="5" type="subTitle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41" name="Google Shape;1041;p105"/>
          <p:cNvSpPr txBox="1"/>
          <p:nvPr>
            <p:ph idx="6" type="subTitle"/>
          </p:nvPr>
        </p:nvSpPr>
        <p:spPr>
          <a:xfrm>
            <a:off x="8273446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042" name="Google Shape;104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2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3" name="Google Shape;1043;p105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044" name="Google Shape;1044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49" name="Google Shape;1049;p106"/>
          <p:cNvSpPr txBox="1"/>
          <p:nvPr>
            <p:ph idx="1" type="subTitle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0" name="Google Shape;1050;p106"/>
          <p:cNvSpPr txBox="1"/>
          <p:nvPr>
            <p:ph idx="2" type="subTitle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1" name="Google Shape;1051;p106"/>
          <p:cNvSpPr txBox="1"/>
          <p:nvPr>
            <p:ph idx="3" type="subTitle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2" name="Google Shape;1052;p106"/>
          <p:cNvSpPr txBox="1"/>
          <p:nvPr>
            <p:ph idx="4" type="subTitle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3" name="Google Shape;1053;p106"/>
          <p:cNvSpPr txBox="1"/>
          <p:nvPr>
            <p:ph idx="5" type="subTitle"/>
          </p:nvPr>
        </p:nvSpPr>
        <p:spPr>
          <a:xfrm>
            <a:off x="96000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54" name="Google Shape;1054;p106"/>
          <p:cNvSpPr txBox="1"/>
          <p:nvPr>
            <p:ph idx="6" type="subTitle"/>
          </p:nvPr>
        </p:nvSpPr>
        <p:spPr>
          <a:xfrm>
            <a:off x="960000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55" name="Google Shape;1055;p106"/>
          <p:cNvSpPr txBox="1"/>
          <p:nvPr>
            <p:ph idx="7" type="subTitle"/>
          </p:nvPr>
        </p:nvSpPr>
        <p:spPr>
          <a:xfrm>
            <a:off x="650817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56" name="Google Shape;1056;p106"/>
          <p:cNvSpPr txBox="1"/>
          <p:nvPr>
            <p:ph idx="8" type="subTitle"/>
          </p:nvPr>
        </p:nvSpPr>
        <p:spPr>
          <a:xfrm>
            <a:off x="6508173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057" name="Google Shape;1057;p106"/>
          <p:cNvGrpSpPr/>
          <p:nvPr/>
        </p:nvGrpSpPr>
        <p:grpSpPr>
          <a:xfrm>
            <a:off x="-1" y="-6292"/>
            <a:ext cx="12191696" cy="6864104"/>
            <a:chOff x="-1" y="-4719"/>
            <a:chExt cx="9144001" cy="5148207"/>
          </a:xfrm>
        </p:grpSpPr>
        <p:pic>
          <p:nvPicPr>
            <p:cNvPr id="1058" name="Google Shape;1058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0" name="Google Shape;1060;p106"/>
          <p:cNvGrpSpPr/>
          <p:nvPr/>
        </p:nvGrpSpPr>
        <p:grpSpPr>
          <a:xfrm rot="10800000">
            <a:off x="305" y="-6126"/>
            <a:ext cx="6508068" cy="487588"/>
            <a:chOff x="4261050" y="4610675"/>
            <a:chExt cx="4881173" cy="365700"/>
          </a:xfrm>
        </p:grpSpPr>
        <p:pic>
          <p:nvPicPr>
            <p:cNvPr id="1061" name="Google Shape;1061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10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07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66" name="Google Shape;1066;p107"/>
          <p:cNvSpPr txBox="1"/>
          <p:nvPr>
            <p:ph idx="1" type="subTitle"/>
          </p:nvPr>
        </p:nvSpPr>
        <p:spPr>
          <a:xfrm>
            <a:off x="960100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7" name="Google Shape;1067;p107"/>
          <p:cNvSpPr txBox="1"/>
          <p:nvPr>
            <p:ph idx="2" type="subTitle"/>
          </p:nvPr>
        </p:nvSpPr>
        <p:spPr>
          <a:xfrm>
            <a:off x="4525174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8" name="Google Shape;1068;p107"/>
          <p:cNvSpPr txBox="1"/>
          <p:nvPr>
            <p:ph idx="3" type="subTitle"/>
          </p:nvPr>
        </p:nvSpPr>
        <p:spPr>
          <a:xfrm>
            <a:off x="960100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9" name="Google Shape;1069;p107"/>
          <p:cNvSpPr txBox="1"/>
          <p:nvPr>
            <p:ph idx="4" type="subTitle"/>
          </p:nvPr>
        </p:nvSpPr>
        <p:spPr>
          <a:xfrm>
            <a:off x="4525174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0" name="Google Shape;1070;p107"/>
          <p:cNvSpPr txBox="1"/>
          <p:nvPr>
            <p:ph idx="5" type="subTitle"/>
          </p:nvPr>
        </p:nvSpPr>
        <p:spPr>
          <a:xfrm>
            <a:off x="8090248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1" name="Google Shape;1071;p107"/>
          <p:cNvSpPr txBox="1"/>
          <p:nvPr>
            <p:ph idx="6" type="subTitle"/>
          </p:nvPr>
        </p:nvSpPr>
        <p:spPr>
          <a:xfrm>
            <a:off x="8090248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2" name="Google Shape;1072;p107"/>
          <p:cNvSpPr txBox="1"/>
          <p:nvPr>
            <p:ph idx="7" type="subTitle"/>
          </p:nvPr>
        </p:nvSpPr>
        <p:spPr>
          <a:xfrm>
            <a:off x="960100" y="1901952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73" name="Google Shape;1073;p107"/>
          <p:cNvSpPr txBox="1"/>
          <p:nvPr>
            <p:ph idx="8" type="subTitle"/>
          </p:nvPr>
        </p:nvSpPr>
        <p:spPr>
          <a:xfrm>
            <a:off x="4527174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74" name="Google Shape;1074;p107"/>
          <p:cNvSpPr txBox="1"/>
          <p:nvPr>
            <p:ph idx="9" type="subTitle"/>
          </p:nvPr>
        </p:nvSpPr>
        <p:spPr>
          <a:xfrm>
            <a:off x="8090248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75" name="Google Shape;1075;p107"/>
          <p:cNvSpPr txBox="1"/>
          <p:nvPr>
            <p:ph idx="13" type="subTitle"/>
          </p:nvPr>
        </p:nvSpPr>
        <p:spPr>
          <a:xfrm>
            <a:off x="960100" y="4194048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76" name="Google Shape;1076;p107"/>
          <p:cNvSpPr txBox="1"/>
          <p:nvPr>
            <p:ph idx="14" type="subTitle"/>
          </p:nvPr>
        </p:nvSpPr>
        <p:spPr>
          <a:xfrm>
            <a:off x="4525174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77" name="Google Shape;1077;p107"/>
          <p:cNvSpPr txBox="1"/>
          <p:nvPr>
            <p:ph idx="15" type="subTitle"/>
          </p:nvPr>
        </p:nvSpPr>
        <p:spPr>
          <a:xfrm>
            <a:off x="8090248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078" name="Google Shape;1078;p107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11441131" y="85835"/>
            <a:ext cx="750835" cy="139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6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08"/>
          <p:cNvSpPr txBox="1"/>
          <p:nvPr>
            <p:ph hasCustomPrompt="1" type="title"/>
          </p:nvPr>
        </p:nvSpPr>
        <p:spPr>
          <a:xfrm>
            <a:off x="4133183" y="2726839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3" name="Google Shape;1083;p108"/>
          <p:cNvSpPr txBox="1"/>
          <p:nvPr>
            <p:ph idx="1" type="subTitle"/>
          </p:nvPr>
        </p:nvSpPr>
        <p:spPr>
          <a:xfrm>
            <a:off x="4133197" y="3650433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4" name="Google Shape;1084;p108"/>
          <p:cNvSpPr txBox="1"/>
          <p:nvPr>
            <p:ph hasCustomPrompt="1" idx="2" type="title"/>
          </p:nvPr>
        </p:nvSpPr>
        <p:spPr>
          <a:xfrm>
            <a:off x="4133206" y="893250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5" name="Google Shape;1085;p108"/>
          <p:cNvSpPr txBox="1"/>
          <p:nvPr>
            <p:ph idx="3" type="subTitle"/>
          </p:nvPr>
        </p:nvSpPr>
        <p:spPr>
          <a:xfrm>
            <a:off x="4133206" y="1816861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6" name="Google Shape;1086;p108"/>
          <p:cNvSpPr txBox="1"/>
          <p:nvPr>
            <p:ph hasCustomPrompt="1" idx="4" type="title"/>
          </p:nvPr>
        </p:nvSpPr>
        <p:spPr>
          <a:xfrm>
            <a:off x="4133194" y="4560422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7" name="Google Shape;1087;p108"/>
          <p:cNvSpPr txBox="1"/>
          <p:nvPr>
            <p:ph idx="5" type="subTitle"/>
          </p:nvPr>
        </p:nvSpPr>
        <p:spPr>
          <a:xfrm>
            <a:off x="4133208" y="5484017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088" name="Google Shape;1088;p108"/>
          <p:cNvGrpSpPr/>
          <p:nvPr/>
        </p:nvGrpSpPr>
        <p:grpSpPr>
          <a:xfrm>
            <a:off x="0" y="0"/>
            <a:ext cx="12198420" cy="6871706"/>
            <a:chOff x="0" y="0"/>
            <a:chExt cx="9149044" cy="5153909"/>
          </a:xfrm>
        </p:grpSpPr>
        <p:grpSp>
          <p:nvGrpSpPr>
            <p:cNvPr id="1089" name="Google Shape;1089;p108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1090" name="Google Shape;1090;p10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1" name="Google Shape;1091;p10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2" name="Google Shape;1092;p108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1093" name="Google Shape;1093;p10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4" name="Google Shape;1094;p10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95" name="Google Shape;1095;p108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70898" y="4750072"/>
            <a:ext cx="2288928" cy="174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9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099" name="Google Shape;1099;p109"/>
          <p:cNvGrpSpPr/>
          <p:nvPr/>
        </p:nvGrpSpPr>
        <p:grpSpPr>
          <a:xfrm>
            <a:off x="0" y="0"/>
            <a:ext cx="8697818" cy="493188"/>
            <a:chOff x="0" y="0"/>
            <a:chExt cx="6523526" cy="369900"/>
          </a:xfrm>
        </p:grpSpPr>
        <p:pic>
          <p:nvPicPr>
            <p:cNvPr id="1100" name="Google Shape;1100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2" name="Google Shape;1102;p109"/>
          <p:cNvGrpSpPr/>
          <p:nvPr/>
        </p:nvGrpSpPr>
        <p:grpSpPr>
          <a:xfrm>
            <a:off x="0" y="0"/>
            <a:ext cx="12191695" cy="6857845"/>
            <a:chOff x="0" y="0"/>
            <a:chExt cx="9144000" cy="5143512"/>
          </a:xfrm>
        </p:grpSpPr>
        <p:pic>
          <p:nvPicPr>
            <p:cNvPr id="1103" name="Google Shape;1103;p1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10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108" name="Google Shape;1108;p110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10205533" y="-54034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9" name="Google Shape;1109;p110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1110" name="Google Shape;1110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1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115" name="Google Shape;1115;p111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116" name="Google Shape;1116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7" name="Google Shape;1117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8" name="Google Shape;1118;p111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11100050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1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123" name="Google Shape;1123;p112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8394900" y="5725162"/>
            <a:ext cx="2288933" cy="112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4" name="Google Shape;1124;p112"/>
          <p:cNvGrpSpPr/>
          <p:nvPr/>
        </p:nvGrpSpPr>
        <p:grpSpPr>
          <a:xfrm>
            <a:off x="0" y="0"/>
            <a:ext cx="5052571" cy="479188"/>
            <a:chOff x="0" y="0"/>
            <a:chExt cx="3789523" cy="359400"/>
          </a:xfrm>
        </p:grpSpPr>
        <p:pic>
          <p:nvPicPr>
            <p:cNvPr id="1125" name="Google Shape;1125;p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7" name="Google Shape;1127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10894967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1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131" name="Google Shape;1131;p113"/>
          <p:cNvGrpSpPr/>
          <p:nvPr/>
        </p:nvGrpSpPr>
        <p:grpSpPr>
          <a:xfrm flipH="1" rot="10800000">
            <a:off x="6841327" y="171"/>
            <a:ext cx="5350369" cy="479188"/>
            <a:chOff x="5129348" y="4780863"/>
            <a:chExt cx="4012877" cy="359400"/>
          </a:xfrm>
        </p:grpSpPr>
        <p:pic>
          <p:nvPicPr>
            <p:cNvPr id="1132" name="Google Shape;1132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3" name="Google Shape;1133;p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4" name="Google Shape;1134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-1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1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138" name="Google Shape;1138;p114"/>
          <p:cNvGrpSpPr/>
          <p:nvPr/>
        </p:nvGrpSpPr>
        <p:grpSpPr>
          <a:xfrm>
            <a:off x="0" y="17"/>
            <a:ext cx="12191695" cy="6857812"/>
            <a:chOff x="0" y="12"/>
            <a:chExt cx="9144000" cy="5143487"/>
          </a:xfrm>
        </p:grpSpPr>
        <p:pic>
          <p:nvPicPr>
            <p:cNvPr id="1139" name="Google Shape;1139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Google Shape;1140;p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1" name="Google Shape;1141;p114"/>
          <p:cNvGrpSpPr/>
          <p:nvPr/>
        </p:nvGrpSpPr>
        <p:grpSpPr>
          <a:xfrm rot="10800000">
            <a:off x="305" y="171"/>
            <a:ext cx="5350369" cy="479188"/>
            <a:chOff x="5129346" y="4780863"/>
            <a:chExt cx="4012877" cy="359400"/>
          </a:xfrm>
        </p:grpSpPr>
        <p:pic>
          <p:nvPicPr>
            <p:cNvPr id="1142" name="Google Shape;1142;p1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p1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15"/>
          <p:cNvSpPr txBox="1"/>
          <p:nvPr>
            <p:ph type="title"/>
          </p:nvPr>
        </p:nvSpPr>
        <p:spPr>
          <a:xfrm>
            <a:off x="5818683" y="720000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47" name="Google Shape;1147;p115"/>
          <p:cNvSpPr txBox="1"/>
          <p:nvPr>
            <p:ph idx="1" type="subTitle"/>
          </p:nvPr>
        </p:nvSpPr>
        <p:spPr>
          <a:xfrm>
            <a:off x="5818683" y="3159133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8" name="Google Shape;1148;p115"/>
          <p:cNvSpPr/>
          <p:nvPr>
            <p:ph idx="2" type="pic"/>
          </p:nvPr>
        </p:nvSpPr>
        <p:spPr>
          <a:xfrm>
            <a:off x="950967" y="719400"/>
            <a:ext cx="40968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149" name="Google Shape;1149;p115"/>
          <p:cNvSpPr txBox="1"/>
          <p:nvPr/>
        </p:nvSpPr>
        <p:spPr>
          <a:xfrm>
            <a:off x="5818683" y="4723100"/>
            <a:ext cx="4932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-US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50" name="Google Shape;1150;p115"/>
          <p:cNvGrpSpPr/>
          <p:nvPr/>
        </p:nvGrpSpPr>
        <p:grpSpPr>
          <a:xfrm>
            <a:off x="-9088" y="0"/>
            <a:ext cx="12200964" cy="6871712"/>
            <a:chOff x="-6816" y="0"/>
            <a:chExt cx="9150952" cy="5153913"/>
          </a:xfrm>
        </p:grpSpPr>
        <p:grpSp>
          <p:nvGrpSpPr>
            <p:cNvPr id="1151" name="Google Shape;1151;p115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1152" name="Google Shape;1152;p1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3" name="Google Shape;1153;p11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54" name="Google Shape;1154;p115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1155" name="Google Shape;1155;p11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6" name="Google Shape;1156;p11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57" name="Google Shape;1157;p115"/>
          <p:cNvGrpSpPr/>
          <p:nvPr/>
        </p:nvGrpSpPr>
        <p:grpSpPr>
          <a:xfrm>
            <a:off x="0" y="-15383"/>
            <a:ext cx="12191694" cy="6873195"/>
            <a:chOff x="0" y="-11538"/>
            <a:chExt cx="9143999" cy="5155025"/>
          </a:xfrm>
        </p:grpSpPr>
        <p:pic>
          <p:nvPicPr>
            <p:cNvPr id="1158" name="Google Shape;1158;p1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Google Shape;1159;p1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16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93499" y="4777003"/>
            <a:ext cx="2288928" cy="17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0" y="-18200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5" name="Google Shape;1165;p116"/>
          <p:cNvGrpSpPr/>
          <p:nvPr/>
        </p:nvGrpSpPr>
        <p:grpSpPr>
          <a:xfrm>
            <a:off x="0" y="-18183"/>
            <a:ext cx="11838173" cy="6564660"/>
            <a:chOff x="0" y="-13638"/>
            <a:chExt cx="8878852" cy="4923618"/>
          </a:xfrm>
        </p:grpSpPr>
        <p:pic>
          <p:nvPicPr>
            <p:cNvPr id="1166" name="Google Shape;1166;p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7" name="Google Shape;1167;p116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1168" name="Google Shape;1168;p11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9" name="Google Shape;1169;p1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17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1510386" y="51833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3" name="Google Shape;1173;p117"/>
          <p:cNvGrpSpPr/>
          <p:nvPr/>
        </p:nvGrpSpPr>
        <p:grpSpPr>
          <a:xfrm>
            <a:off x="-34" y="-27274"/>
            <a:ext cx="1297002" cy="6883687"/>
            <a:chOff x="-26" y="-20456"/>
            <a:chExt cx="972776" cy="5162894"/>
          </a:xfrm>
        </p:grpSpPr>
        <p:pic>
          <p:nvPicPr>
            <p:cNvPr id="1174" name="Google Shape;1174;p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6" name="Google Shape;1176;p117"/>
          <p:cNvGrpSpPr/>
          <p:nvPr/>
        </p:nvGrpSpPr>
        <p:grpSpPr>
          <a:xfrm rot="10800000">
            <a:off x="7157609" y="6378812"/>
            <a:ext cx="5052571" cy="479188"/>
            <a:chOff x="-13638" y="0"/>
            <a:chExt cx="3789523" cy="359400"/>
          </a:xfrm>
        </p:grpSpPr>
        <p:pic>
          <p:nvPicPr>
            <p:cNvPr id="1177" name="Google Shape;1177;p1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1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19"/>
          <p:cNvSpPr txBox="1"/>
          <p:nvPr>
            <p:ph type="ctrTitle"/>
          </p:nvPr>
        </p:nvSpPr>
        <p:spPr>
          <a:xfrm>
            <a:off x="1296400" y="1977067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85" name="Google Shape;1185;p119"/>
          <p:cNvSpPr txBox="1"/>
          <p:nvPr>
            <p:ph idx="1" type="subTitle"/>
          </p:nvPr>
        </p:nvSpPr>
        <p:spPr>
          <a:xfrm>
            <a:off x="1296400" y="4318937"/>
            <a:ext cx="9599100" cy="56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186" name="Google Shape;1186;p119"/>
          <p:cNvGrpSpPr/>
          <p:nvPr/>
        </p:nvGrpSpPr>
        <p:grpSpPr>
          <a:xfrm>
            <a:off x="-9099" y="2150"/>
            <a:ext cx="12217745" cy="6862603"/>
            <a:chOff x="-21325" y="-6819"/>
            <a:chExt cx="9163538" cy="5147081"/>
          </a:xfrm>
        </p:grpSpPr>
        <p:grpSp>
          <p:nvGrpSpPr>
            <p:cNvPr id="1187" name="Google Shape;1187;p119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188" name="Google Shape;1188;p1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9" name="Google Shape;1189;p1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90" name="Google Shape;1190;p119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191" name="Google Shape;1191;p1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2" name="Google Shape;1192;p1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93" name="Google Shape;1193;p119"/>
          <p:cNvGrpSpPr/>
          <p:nvPr/>
        </p:nvGrpSpPr>
        <p:grpSpPr>
          <a:xfrm>
            <a:off x="-9092" y="-9867"/>
            <a:ext cx="12209878" cy="6877561"/>
            <a:chOff x="0" y="0"/>
            <a:chExt cx="9157637" cy="5158300"/>
          </a:xfrm>
        </p:grpSpPr>
        <p:pic>
          <p:nvPicPr>
            <p:cNvPr id="1194" name="Google Shape;1194;p1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1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7" y="0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9" name="Google Shape;1199;p120"/>
          <p:cNvGrpSpPr/>
          <p:nvPr/>
        </p:nvGrpSpPr>
        <p:grpSpPr>
          <a:xfrm>
            <a:off x="5737450" y="6156505"/>
            <a:ext cx="6460971" cy="706116"/>
            <a:chOff x="4296376" y="4610675"/>
            <a:chExt cx="4845850" cy="529600"/>
          </a:xfrm>
        </p:grpSpPr>
        <p:pic>
          <p:nvPicPr>
            <p:cNvPr id="1200" name="Google Shape;1200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1" name="Google Shape;1201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2" name="Google Shape;1202;p120"/>
          <p:cNvSpPr txBox="1"/>
          <p:nvPr>
            <p:ph type="title"/>
          </p:nvPr>
        </p:nvSpPr>
        <p:spPr>
          <a:xfrm>
            <a:off x="5396233" y="3212867"/>
            <a:ext cx="5844900" cy="185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03" name="Google Shape;1203;p120"/>
          <p:cNvSpPr txBox="1"/>
          <p:nvPr>
            <p:ph hasCustomPrompt="1" idx="2" type="title"/>
          </p:nvPr>
        </p:nvSpPr>
        <p:spPr>
          <a:xfrm>
            <a:off x="7587033" y="1383133"/>
            <a:ext cx="1463100" cy="1463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4" name="Google Shape;1204;p120"/>
          <p:cNvSpPr/>
          <p:nvPr>
            <p:ph idx="3" type="pic"/>
          </p:nvPr>
        </p:nvSpPr>
        <p:spPr>
          <a:xfrm>
            <a:off x="950967" y="719333"/>
            <a:ext cx="36807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21"/>
          <p:cNvSpPr txBox="1"/>
          <p:nvPr>
            <p:ph type="title"/>
          </p:nvPr>
        </p:nvSpPr>
        <p:spPr>
          <a:xfrm>
            <a:off x="950967" y="1465567"/>
            <a:ext cx="4229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08" name="Google Shape;1208;p121"/>
          <p:cNvSpPr txBox="1"/>
          <p:nvPr>
            <p:ph idx="1" type="body"/>
          </p:nvPr>
        </p:nvSpPr>
        <p:spPr>
          <a:xfrm>
            <a:off x="950967" y="2493201"/>
            <a:ext cx="42291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09" name="Google Shape;1209;p121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210" name="Google Shape;1210;p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" name="Google Shape;1211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2" name="Google Shape;1212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" y="5560982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0" y="4949400"/>
            <a:ext cx="2357335" cy="180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17" name="Google Shape;1217;p122"/>
          <p:cNvSpPr txBox="1"/>
          <p:nvPr>
            <p:ph idx="1" type="subTitle"/>
          </p:nvPr>
        </p:nvSpPr>
        <p:spPr>
          <a:xfrm>
            <a:off x="4738000" y="4072740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8" name="Google Shape;1218;p122"/>
          <p:cNvSpPr txBox="1"/>
          <p:nvPr>
            <p:ph idx="2" type="subTitle"/>
          </p:nvPr>
        </p:nvSpPr>
        <p:spPr>
          <a:xfrm>
            <a:off x="4738000" y="2198848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9" name="Google Shape;1219;p122"/>
          <p:cNvSpPr txBox="1"/>
          <p:nvPr>
            <p:ph idx="3" type="subTitle"/>
          </p:nvPr>
        </p:nvSpPr>
        <p:spPr>
          <a:xfrm>
            <a:off x="2479600" y="2198848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20" name="Google Shape;1220;p122"/>
          <p:cNvSpPr txBox="1"/>
          <p:nvPr>
            <p:ph idx="4" type="subTitle"/>
          </p:nvPr>
        </p:nvSpPr>
        <p:spPr>
          <a:xfrm>
            <a:off x="2479600" y="4072732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221" name="Google Shape;1221;p122"/>
          <p:cNvGrpSpPr/>
          <p:nvPr/>
        </p:nvGrpSpPr>
        <p:grpSpPr>
          <a:xfrm rot="10800000">
            <a:off x="3494184" y="6364646"/>
            <a:ext cx="8697818" cy="493188"/>
            <a:chOff x="0" y="0"/>
            <a:chExt cx="6523526" cy="369900"/>
          </a:xfrm>
        </p:grpSpPr>
        <p:pic>
          <p:nvPicPr>
            <p:cNvPr id="1222" name="Google Shape;1222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3" name="Google Shape;1223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4" name="Google Shape;122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0983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2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228" name="Google Shape;1228;p123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10932366" y="15167"/>
            <a:ext cx="1564434" cy="14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24"/>
          <p:cNvSpPr txBox="1"/>
          <p:nvPr>
            <p:ph type="title"/>
          </p:nvPr>
        </p:nvSpPr>
        <p:spPr>
          <a:xfrm>
            <a:off x="950967" y="1316717"/>
            <a:ext cx="5726400" cy="141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33" name="Google Shape;1233;p124"/>
          <p:cNvSpPr txBox="1"/>
          <p:nvPr>
            <p:ph idx="1" type="subTitle"/>
          </p:nvPr>
        </p:nvSpPr>
        <p:spPr>
          <a:xfrm>
            <a:off x="950967" y="2812883"/>
            <a:ext cx="5726400" cy="33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234" name="Google Shape;1234;p124"/>
          <p:cNvSpPr/>
          <p:nvPr>
            <p:ph idx="2" type="pic"/>
          </p:nvPr>
        </p:nvSpPr>
        <p:spPr>
          <a:xfrm>
            <a:off x="7525033" y="719333"/>
            <a:ext cx="37161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235" name="Google Shape;123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33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24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10012801" y="4671671"/>
            <a:ext cx="2288928" cy="174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7" name="Google Shape;1237;p124"/>
          <p:cNvGrpSpPr/>
          <p:nvPr/>
        </p:nvGrpSpPr>
        <p:grpSpPr>
          <a:xfrm>
            <a:off x="0" y="0"/>
            <a:ext cx="7783671" cy="714715"/>
            <a:chOff x="0" y="0"/>
            <a:chExt cx="5837899" cy="536050"/>
          </a:xfrm>
        </p:grpSpPr>
        <p:pic>
          <p:nvPicPr>
            <p:cNvPr id="1238" name="Google Shape;1238;p1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1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2" type="title"/>
          </p:nvPr>
        </p:nvSpPr>
        <p:spPr>
          <a:xfrm>
            <a:off x="5012274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hasCustomPrompt="1" idx="3" type="title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4" type="title"/>
          </p:nvPr>
        </p:nvSpPr>
        <p:spPr>
          <a:xfrm>
            <a:off x="5012258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5" type="title"/>
          </p:nvPr>
        </p:nvSpPr>
        <p:spPr>
          <a:xfrm>
            <a:off x="6253325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6" type="title"/>
          </p:nvPr>
        </p:nvSpPr>
        <p:spPr>
          <a:xfrm>
            <a:off x="5012275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hasCustomPrompt="1" idx="7" type="title"/>
          </p:nvPr>
        </p:nvSpPr>
        <p:spPr>
          <a:xfrm>
            <a:off x="6253342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" type="subTitle"/>
          </p:nvPr>
        </p:nvSpPr>
        <p:spPr>
          <a:xfrm>
            <a:off x="1707467" y="2265467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13" name="Google Shape;113;p13"/>
          <p:cNvSpPr txBox="1"/>
          <p:nvPr>
            <p:ph idx="8" type="subTitle"/>
          </p:nvPr>
        </p:nvSpPr>
        <p:spPr>
          <a:xfrm>
            <a:off x="1707467" y="3709015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14" name="Google Shape;114;p13"/>
          <p:cNvSpPr txBox="1"/>
          <p:nvPr>
            <p:ph idx="9" type="subTitle"/>
          </p:nvPr>
        </p:nvSpPr>
        <p:spPr>
          <a:xfrm>
            <a:off x="1707467" y="5152564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15" name="Google Shape;115;p13"/>
          <p:cNvSpPr txBox="1"/>
          <p:nvPr>
            <p:ph idx="13" type="subTitle"/>
          </p:nvPr>
        </p:nvSpPr>
        <p:spPr>
          <a:xfrm>
            <a:off x="7433733" y="2265461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16" name="Google Shape;116;p13"/>
          <p:cNvSpPr txBox="1"/>
          <p:nvPr>
            <p:ph idx="14" type="subTitle"/>
          </p:nvPr>
        </p:nvSpPr>
        <p:spPr>
          <a:xfrm>
            <a:off x="7433733" y="3709006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17" name="Google Shape;117;p13"/>
          <p:cNvSpPr txBox="1"/>
          <p:nvPr>
            <p:ph idx="15" type="subTitle"/>
          </p:nvPr>
        </p:nvSpPr>
        <p:spPr>
          <a:xfrm>
            <a:off x="7433733" y="5152550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18" name="Google Shape;118;p13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25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pic>
        <p:nvPicPr>
          <p:cNvPr id="1243" name="Google Shape;1243;p125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5" name="Google Shape;1245;p125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1246" name="Google Shape;1246;p1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7" name="Google Shape;1247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26"/>
          <p:cNvSpPr txBox="1"/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51" name="Google Shape;1251;p126"/>
          <p:cNvSpPr txBox="1"/>
          <p:nvPr>
            <p:ph idx="1" type="subTitle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252" name="Google Shape;1252;p126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1253" name="Google Shape;1253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1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5" name="Google Shape;1255;p126"/>
          <p:cNvGrpSpPr/>
          <p:nvPr/>
        </p:nvGrpSpPr>
        <p:grpSpPr>
          <a:xfrm rot="10800000">
            <a:off x="305" y="2966"/>
            <a:ext cx="6508068" cy="487588"/>
            <a:chOff x="4261050" y="4610675"/>
            <a:chExt cx="4881173" cy="365700"/>
          </a:xfrm>
        </p:grpSpPr>
        <p:pic>
          <p:nvPicPr>
            <p:cNvPr id="1256" name="Google Shape;1256;p1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" name="Google Shape;1257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2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60" name="Google Shape;1260;p127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28"/>
          <p:cNvSpPr txBox="1"/>
          <p:nvPr>
            <p:ph hasCustomPrompt="1" type="title"/>
          </p:nvPr>
        </p:nvSpPr>
        <p:spPr>
          <a:xfrm>
            <a:off x="3302000" y="2496600"/>
            <a:ext cx="5588100" cy="1391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264" name="Google Shape;1264;p128"/>
          <p:cNvSpPr txBox="1"/>
          <p:nvPr>
            <p:ph idx="1" type="subTitle"/>
          </p:nvPr>
        </p:nvSpPr>
        <p:spPr>
          <a:xfrm>
            <a:off x="3302000" y="3786600"/>
            <a:ext cx="5588100" cy="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265" name="Google Shape;126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3" y="351490"/>
            <a:ext cx="2357335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6" name="Google Shape;1266;p128"/>
          <p:cNvGrpSpPr/>
          <p:nvPr/>
        </p:nvGrpSpPr>
        <p:grpSpPr>
          <a:xfrm flipH="1">
            <a:off x="305" y="0"/>
            <a:ext cx="12191695" cy="6877561"/>
            <a:chOff x="0" y="0"/>
            <a:chExt cx="9144000" cy="5158300"/>
          </a:xfrm>
        </p:grpSpPr>
        <p:pic>
          <p:nvPicPr>
            <p:cNvPr id="1267" name="Google Shape;1267;p1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1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9" name="Google Shape;1269;p128"/>
          <p:cNvGrpSpPr/>
          <p:nvPr/>
        </p:nvGrpSpPr>
        <p:grpSpPr>
          <a:xfrm flipH="1">
            <a:off x="-6404" y="0"/>
            <a:ext cx="12198403" cy="6871695"/>
            <a:chOff x="0" y="0"/>
            <a:chExt cx="9149031" cy="5153900"/>
          </a:xfrm>
        </p:grpSpPr>
        <p:grpSp>
          <p:nvGrpSpPr>
            <p:cNvPr id="1270" name="Google Shape;1270;p128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1271" name="Google Shape;1271;p1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2" name="Google Shape;1272;p12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3" name="Google Shape;1273;p128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274" name="Google Shape;1274;p12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5" name="Google Shape;1275;p12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30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80" name="Google Shape;1280;p130"/>
          <p:cNvSpPr txBox="1"/>
          <p:nvPr>
            <p:ph hasCustomPrompt="1" idx="2" type="title"/>
          </p:nvPr>
        </p:nvSpPr>
        <p:spPr>
          <a:xfrm>
            <a:off x="5012274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1" name="Google Shape;1281;p130"/>
          <p:cNvSpPr txBox="1"/>
          <p:nvPr>
            <p:ph hasCustomPrompt="1" idx="3" type="title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2" name="Google Shape;1282;p130"/>
          <p:cNvSpPr txBox="1"/>
          <p:nvPr>
            <p:ph hasCustomPrompt="1" idx="4" type="title"/>
          </p:nvPr>
        </p:nvSpPr>
        <p:spPr>
          <a:xfrm>
            <a:off x="5012258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3" name="Google Shape;1283;p130"/>
          <p:cNvSpPr txBox="1"/>
          <p:nvPr>
            <p:ph hasCustomPrompt="1" idx="5" type="title"/>
          </p:nvPr>
        </p:nvSpPr>
        <p:spPr>
          <a:xfrm>
            <a:off x="6253325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4" name="Google Shape;1284;p130"/>
          <p:cNvSpPr txBox="1"/>
          <p:nvPr>
            <p:ph hasCustomPrompt="1" idx="6" type="title"/>
          </p:nvPr>
        </p:nvSpPr>
        <p:spPr>
          <a:xfrm>
            <a:off x="5012275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5" name="Google Shape;1285;p130"/>
          <p:cNvSpPr txBox="1"/>
          <p:nvPr>
            <p:ph hasCustomPrompt="1" idx="7" type="title"/>
          </p:nvPr>
        </p:nvSpPr>
        <p:spPr>
          <a:xfrm>
            <a:off x="6253342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6" name="Google Shape;1286;p130"/>
          <p:cNvSpPr txBox="1"/>
          <p:nvPr>
            <p:ph idx="1" type="subTitle"/>
          </p:nvPr>
        </p:nvSpPr>
        <p:spPr>
          <a:xfrm>
            <a:off x="1707467" y="2265467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87" name="Google Shape;1287;p130"/>
          <p:cNvSpPr txBox="1"/>
          <p:nvPr>
            <p:ph idx="8" type="subTitle"/>
          </p:nvPr>
        </p:nvSpPr>
        <p:spPr>
          <a:xfrm>
            <a:off x="1707467" y="3709015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88" name="Google Shape;1288;p130"/>
          <p:cNvSpPr txBox="1"/>
          <p:nvPr>
            <p:ph idx="9" type="subTitle"/>
          </p:nvPr>
        </p:nvSpPr>
        <p:spPr>
          <a:xfrm>
            <a:off x="1707467" y="5152564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89" name="Google Shape;1289;p130"/>
          <p:cNvSpPr txBox="1"/>
          <p:nvPr>
            <p:ph idx="13" type="subTitle"/>
          </p:nvPr>
        </p:nvSpPr>
        <p:spPr>
          <a:xfrm>
            <a:off x="7433733" y="2265461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90" name="Google Shape;1290;p130"/>
          <p:cNvSpPr txBox="1"/>
          <p:nvPr>
            <p:ph idx="14" type="subTitle"/>
          </p:nvPr>
        </p:nvSpPr>
        <p:spPr>
          <a:xfrm>
            <a:off x="7433733" y="3709006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91" name="Google Shape;1291;p130"/>
          <p:cNvSpPr txBox="1"/>
          <p:nvPr>
            <p:ph idx="15" type="subTitle"/>
          </p:nvPr>
        </p:nvSpPr>
        <p:spPr>
          <a:xfrm>
            <a:off x="7433733" y="5152550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292" name="Google Shape;1292;p130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293" name="Google Shape;1293;p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1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5" name="Google Shape;1295;p130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1296" name="Google Shape;1296;p1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1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31"/>
          <p:cNvSpPr txBox="1"/>
          <p:nvPr>
            <p:ph type="title"/>
          </p:nvPr>
        </p:nvSpPr>
        <p:spPr>
          <a:xfrm>
            <a:off x="5113900" y="1068676"/>
            <a:ext cx="5452500" cy="140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01" name="Google Shape;1301;p131"/>
          <p:cNvSpPr txBox="1"/>
          <p:nvPr>
            <p:ph idx="1" type="subTitle"/>
          </p:nvPr>
        </p:nvSpPr>
        <p:spPr>
          <a:xfrm>
            <a:off x="5113900" y="2530900"/>
            <a:ext cx="5452500" cy="285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pic>
        <p:nvPicPr>
          <p:cNvPr id="1302" name="Google Shape;1302;p131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4" name="Google Shape;1304;p131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1305" name="Google Shape;1305;p1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1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32"/>
          <p:cNvSpPr txBox="1"/>
          <p:nvPr>
            <p:ph type="title"/>
          </p:nvPr>
        </p:nvSpPr>
        <p:spPr>
          <a:xfrm>
            <a:off x="8001833" y="719333"/>
            <a:ext cx="32391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10" name="Google Shape;1310;p132"/>
          <p:cNvSpPr txBox="1"/>
          <p:nvPr>
            <p:ph idx="1" type="subTitle"/>
          </p:nvPr>
        </p:nvSpPr>
        <p:spPr>
          <a:xfrm>
            <a:off x="8001833" y="2020533"/>
            <a:ext cx="3239100" cy="16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1" name="Google Shape;1311;p132"/>
          <p:cNvSpPr/>
          <p:nvPr>
            <p:ph idx="2" type="pic"/>
          </p:nvPr>
        </p:nvSpPr>
        <p:spPr>
          <a:xfrm>
            <a:off x="950967" y="719333"/>
            <a:ext cx="3734700" cy="541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12" name="Google Shape;1312;p132"/>
          <p:cNvSpPr/>
          <p:nvPr>
            <p:ph idx="3" type="pic"/>
          </p:nvPr>
        </p:nvSpPr>
        <p:spPr>
          <a:xfrm>
            <a:off x="4794100" y="719333"/>
            <a:ext cx="2921700" cy="310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13" name="Google Shape;1313;p132"/>
          <p:cNvSpPr/>
          <p:nvPr>
            <p:ph idx="4" type="pic"/>
          </p:nvPr>
        </p:nvSpPr>
        <p:spPr>
          <a:xfrm>
            <a:off x="4794100" y="3938367"/>
            <a:ext cx="6446700" cy="2200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314" name="Google Shape;1314;p132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3652" y="4496600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5" name="Google Shape;1315;p132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1316" name="Google Shape;1316;p1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" name="Google Shape;1317;p1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8" name="Google Shape;1318;p132"/>
          <p:cNvGrpSpPr/>
          <p:nvPr/>
        </p:nvGrpSpPr>
        <p:grpSpPr>
          <a:xfrm>
            <a:off x="7141858" y="6336175"/>
            <a:ext cx="5047471" cy="517353"/>
            <a:chOff x="5356527" y="4752250"/>
            <a:chExt cx="3785698" cy="388025"/>
          </a:xfrm>
        </p:grpSpPr>
        <p:pic>
          <p:nvPicPr>
            <p:cNvPr id="1319" name="Google Shape;1319;p1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0" name="Google Shape;1320;p1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33"/>
          <p:cNvSpPr txBox="1"/>
          <p:nvPr>
            <p:ph type="title"/>
          </p:nvPr>
        </p:nvSpPr>
        <p:spPr>
          <a:xfrm>
            <a:off x="960000" y="853440"/>
            <a:ext cx="4313100" cy="14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24" name="Google Shape;1324;p133"/>
          <p:cNvSpPr txBox="1"/>
          <p:nvPr>
            <p:ph idx="1" type="body"/>
          </p:nvPr>
        </p:nvSpPr>
        <p:spPr>
          <a:xfrm>
            <a:off x="960000" y="2802500"/>
            <a:ext cx="4313100" cy="16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34"/>
          <p:cNvSpPr txBox="1"/>
          <p:nvPr>
            <p:ph type="title"/>
          </p:nvPr>
        </p:nvSpPr>
        <p:spPr>
          <a:xfrm>
            <a:off x="960000" y="717989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28" name="Google Shape;1328;p134"/>
          <p:cNvSpPr txBox="1"/>
          <p:nvPr>
            <p:ph idx="1" type="subTitle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29" name="Google Shape;1329;p134"/>
          <p:cNvSpPr txBox="1"/>
          <p:nvPr>
            <p:ph idx="2" type="subTitle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30" name="Google Shape;1330;p134"/>
          <p:cNvSpPr txBox="1"/>
          <p:nvPr>
            <p:ph idx="3" type="subTitle"/>
          </p:nvPr>
        </p:nvSpPr>
        <p:spPr>
          <a:xfrm>
            <a:off x="827343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31" name="Google Shape;1331;p134"/>
          <p:cNvSpPr txBox="1"/>
          <p:nvPr>
            <p:ph idx="4" type="subTitle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32" name="Google Shape;1332;p134"/>
          <p:cNvSpPr txBox="1"/>
          <p:nvPr>
            <p:ph idx="5" type="subTitle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33" name="Google Shape;1333;p134"/>
          <p:cNvSpPr txBox="1"/>
          <p:nvPr>
            <p:ph idx="6" type="subTitle"/>
          </p:nvPr>
        </p:nvSpPr>
        <p:spPr>
          <a:xfrm>
            <a:off x="8273446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334" name="Google Shape;133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2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5" name="Google Shape;1335;p134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336" name="Google Shape;1336;p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>
            <p:ph type="title"/>
          </p:nvPr>
        </p:nvSpPr>
        <p:spPr>
          <a:xfrm>
            <a:off x="5113900" y="1068676"/>
            <a:ext cx="5452500" cy="140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1" type="subTitle"/>
          </p:nvPr>
        </p:nvSpPr>
        <p:spPr>
          <a:xfrm>
            <a:off x="5113900" y="2530900"/>
            <a:ext cx="5452500" cy="285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3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41" name="Google Shape;1341;p135"/>
          <p:cNvSpPr txBox="1"/>
          <p:nvPr>
            <p:ph idx="1" type="subTitle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2" name="Google Shape;1342;p135"/>
          <p:cNvSpPr txBox="1"/>
          <p:nvPr>
            <p:ph idx="2" type="subTitle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3" name="Google Shape;1343;p135"/>
          <p:cNvSpPr txBox="1"/>
          <p:nvPr>
            <p:ph idx="3" type="subTitle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4" name="Google Shape;1344;p135"/>
          <p:cNvSpPr txBox="1"/>
          <p:nvPr>
            <p:ph idx="4" type="subTitle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5" name="Google Shape;1345;p135"/>
          <p:cNvSpPr txBox="1"/>
          <p:nvPr>
            <p:ph idx="5" type="subTitle"/>
          </p:nvPr>
        </p:nvSpPr>
        <p:spPr>
          <a:xfrm>
            <a:off x="96000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46" name="Google Shape;1346;p135"/>
          <p:cNvSpPr txBox="1"/>
          <p:nvPr>
            <p:ph idx="6" type="subTitle"/>
          </p:nvPr>
        </p:nvSpPr>
        <p:spPr>
          <a:xfrm>
            <a:off x="960000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47" name="Google Shape;1347;p135"/>
          <p:cNvSpPr txBox="1"/>
          <p:nvPr>
            <p:ph idx="7" type="subTitle"/>
          </p:nvPr>
        </p:nvSpPr>
        <p:spPr>
          <a:xfrm>
            <a:off x="650817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48" name="Google Shape;1348;p135"/>
          <p:cNvSpPr txBox="1"/>
          <p:nvPr>
            <p:ph idx="8" type="subTitle"/>
          </p:nvPr>
        </p:nvSpPr>
        <p:spPr>
          <a:xfrm>
            <a:off x="6508173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349" name="Google Shape;1349;p135"/>
          <p:cNvGrpSpPr/>
          <p:nvPr/>
        </p:nvGrpSpPr>
        <p:grpSpPr>
          <a:xfrm>
            <a:off x="-1" y="-6292"/>
            <a:ext cx="12191696" cy="6864104"/>
            <a:chOff x="-1" y="-4719"/>
            <a:chExt cx="9144001" cy="5148207"/>
          </a:xfrm>
        </p:grpSpPr>
        <p:pic>
          <p:nvPicPr>
            <p:cNvPr id="1350" name="Google Shape;1350;p1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2" name="Google Shape;1352;p135"/>
          <p:cNvGrpSpPr/>
          <p:nvPr/>
        </p:nvGrpSpPr>
        <p:grpSpPr>
          <a:xfrm rot="10800000">
            <a:off x="305" y="-6126"/>
            <a:ext cx="6508068" cy="487588"/>
            <a:chOff x="4261050" y="4610675"/>
            <a:chExt cx="4881173" cy="365700"/>
          </a:xfrm>
        </p:grpSpPr>
        <p:pic>
          <p:nvPicPr>
            <p:cNvPr id="1353" name="Google Shape;1353;p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4" name="Google Shape;1354;p1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3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58" name="Google Shape;1358;p136"/>
          <p:cNvSpPr txBox="1"/>
          <p:nvPr>
            <p:ph idx="1" type="subTitle"/>
          </p:nvPr>
        </p:nvSpPr>
        <p:spPr>
          <a:xfrm>
            <a:off x="960100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9" name="Google Shape;1359;p136"/>
          <p:cNvSpPr txBox="1"/>
          <p:nvPr>
            <p:ph idx="2" type="subTitle"/>
          </p:nvPr>
        </p:nvSpPr>
        <p:spPr>
          <a:xfrm>
            <a:off x="4525174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0" name="Google Shape;1360;p136"/>
          <p:cNvSpPr txBox="1"/>
          <p:nvPr>
            <p:ph idx="3" type="subTitle"/>
          </p:nvPr>
        </p:nvSpPr>
        <p:spPr>
          <a:xfrm>
            <a:off x="960100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1" name="Google Shape;1361;p136"/>
          <p:cNvSpPr txBox="1"/>
          <p:nvPr>
            <p:ph idx="4" type="subTitle"/>
          </p:nvPr>
        </p:nvSpPr>
        <p:spPr>
          <a:xfrm>
            <a:off x="4525174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2" name="Google Shape;1362;p136"/>
          <p:cNvSpPr txBox="1"/>
          <p:nvPr>
            <p:ph idx="5" type="subTitle"/>
          </p:nvPr>
        </p:nvSpPr>
        <p:spPr>
          <a:xfrm>
            <a:off x="8090248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3" name="Google Shape;1363;p136"/>
          <p:cNvSpPr txBox="1"/>
          <p:nvPr>
            <p:ph idx="6" type="subTitle"/>
          </p:nvPr>
        </p:nvSpPr>
        <p:spPr>
          <a:xfrm>
            <a:off x="8090248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4" name="Google Shape;1364;p136"/>
          <p:cNvSpPr txBox="1"/>
          <p:nvPr>
            <p:ph idx="7" type="subTitle"/>
          </p:nvPr>
        </p:nvSpPr>
        <p:spPr>
          <a:xfrm>
            <a:off x="960100" y="1901952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65" name="Google Shape;1365;p136"/>
          <p:cNvSpPr txBox="1"/>
          <p:nvPr>
            <p:ph idx="8" type="subTitle"/>
          </p:nvPr>
        </p:nvSpPr>
        <p:spPr>
          <a:xfrm>
            <a:off x="4527174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66" name="Google Shape;1366;p136"/>
          <p:cNvSpPr txBox="1"/>
          <p:nvPr>
            <p:ph idx="9" type="subTitle"/>
          </p:nvPr>
        </p:nvSpPr>
        <p:spPr>
          <a:xfrm>
            <a:off x="8090248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67" name="Google Shape;1367;p136"/>
          <p:cNvSpPr txBox="1"/>
          <p:nvPr>
            <p:ph idx="13" type="subTitle"/>
          </p:nvPr>
        </p:nvSpPr>
        <p:spPr>
          <a:xfrm>
            <a:off x="960100" y="4194048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68" name="Google Shape;1368;p136"/>
          <p:cNvSpPr txBox="1"/>
          <p:nvPr>
            <p:ph idx="14" type="subTitle"/>
          </p:nvPr>
        </p:nvSpPr>
        <p:spPr>
          <a:xfrm>
            <a:off x="4525174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69" name="Google Shape;1369;p136"/>
          <p:cNvSpPr txBox="1"/>
          <p:nvPr>
            <p:ph idx="15" type="subTitle"/>
          </p:nvPr>
        </p:nvSpPr>
        <p:spPr>
          <a:xfrm>
            <a:off x="8090248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370" name="Google Shape;1370;p136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11441131" y="85835"/>
            <a:ext cx="750835" cy="139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6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37"/>
          <p:cNvSpPr txBox="1"/>
          <p:nvPr>
            <p:ph hasCustomPrompt="1" type="title"/>
          </p:nvPr>
        </p:nvSpPr>
        <p:spPr>
          <a:xfrm>
            <a:off x="4133183" y="2726839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5" name="Google Shape;1375;p137"/>
          <p:cNvSpPr txBox="1"/>
          <p:nvPr>
            <p:ph idx="1" type="subTitle"/>
          </p:nvPr>
        </p:nvSpPr>
        <p:spPr>
          <a:xfrm>
            <a:off x="4133197" y="3650433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76" name="Google Shape;1376;p137"/>
          <p:cNvSpPr txBox="1"/>
          <p:nvPr>
            <p:ph hasCustomPrompt="1" idx="2" type="title"/>
          </p:nvPr>
        </p:nvSpPr>
        <p:spPr>
          <a:xfrm>
            <a:off x="4133206" y="893250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7" name="Google Shape;1377;p137"/>
          <p:cNvSpPr txBox="1"/>
          <p:nvPr>
            <p:ph idx="3" type="subTitle"/>
          </p:nvPr>
        </p:nvSpPr>
        <p:spPr>
          <a:xfrm>
            <a:off x="4133206" y="1816861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78" name="Google Shape;1378;p137"/>
          <p:cNvSpPr txBox="1"/>
          <p:nvPr>
            <p:ph hasCustomPrompt="1" idx="4" type="title"/>
          </p:nvPr>
        </p:nvSpPr>
        <p:spPr>
          <a:xfrm>
            <a:off x="4133194" y="4560422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9" name="Google Shape;1379;p137"/>
          <p:cNvSpPr txBox="1"/>
          <p:nvPr>
            <p:ph idx="5" type="subTitle"/>
          </p:nvPr>
        </p:nvSpPr>
        <p:spPr>
          <a:xfrm>
            <a:off x="4133208" y="5484017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380" name="Google Shape;1380;p137"/>
          <p:cNvGrpSpPr/>
          <p:nvPr/>
        </p:nvGrpSpPr>
        <p:grpSpPr>
          <a:xfrm>
            <a:off x="0" y="0"/>
            <a:ext cx="12198420" cy="6871706"/>
            <a:chOff x="0" y="0"/>
            <a:chExt cx="9149044" cy="5153909"/>
          </a:xfrm>
        </p:grpSpPr>
        <p:grpSp>
          <p:nvGrpSpPr>
            <p:cNvPr id="1381" name="Google Shape;1381;p137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1382" name="Google Shape;1382;p1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3" name="Google Shape;1383;p1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4" name="Google Shape;1384;p137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1385" name="Google Shape;1385;p13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6" name="Google Shape;1386;p1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387" name="Google Shape;1387;p137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70898" y="4750072"/>
            <a:ext cx="2288928" cy="174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38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391" name="Google Shape;1391;p138"/>
          <p:cNvGrpSpPr/>
          <p:nvPr/>
        </p:nvGrpSpPr>
        <p:grpSpPr>
          <a:xfrm>
            <a:off x="0" y="0"/>
            <a:ext cx="8697818" cy="493188"/>
            <a:chOff x="0" y="0"/>
            <a:chExt cx="6523526" cy="369900"/>
          </a:xfrm>
        </p:grpSpPr>
        <p:pic>
          <p:nvPicPr>
            <p:cNvPr id="1392" name="Google Shape;1392;p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3" name="Google Shape;1393;p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4" name="Google Shape;1394;p138"/>
          <p:cNvGrpSpPr/>
          <p:nvPr/>
        </p:nvGrpSpPr>
        <p:grpSpPr>
          <a:xfrm>
            <a:off x="0" y="0"/>
            <a:ext cx="12191695" cy="6857845"/>
            <a:chOff x="0" y="0"/>
            <a:chExt cx="9144000" cy="5143512"/>
          </a:xfrm>
        </p:grpSpPr>
        <p:pic>
          <p:nvPicPr>
            <p:cNvPr id="1395" name="Google Shape;1395;p1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6" name="Google Shape;1396;p1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39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400" name="Google Shape;1400;p139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10205533" y="-54034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1" name="Google Shape;1401;p139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1402" name="Google Shape;1402;p1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3" name="Google Shape;1403;p1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40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407" name="Google Shape;1407;p140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408" name="Google Shape;1408;p1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0" name="Google Shape;1410;p140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11100050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4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415" name="Google Shape;1415;p141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8394900" y="5725162"/>
            <a:ext cx="2288933" cy="112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6" name="Google Shape;1416;p141"/>
          <p:cNvGrpSpPr/>
          <p:nvPr/>
        </p:nvGrpSpPr>
        <p:grpSpPr>
          <a:xfrm>
            <a:off x="0" y="0"/>
            <a:ext cx="5052571" cy="479188"/>
            <a:chOff x="0" y="0"/>
            <a:chExt cx="3789523" cy="359400"/>
          </a:xfrm>
        </p:grpSpPr>
        <p:pic>
          <p:nvPicPr>
            <p:cNvPr id="1417" name="Google Shape;1417;p1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8" name="Google Shape;1418;p1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9" name="Google Shape;1419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10894967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Google Shape;1421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14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423" name="Google Shape;1423;p142"/>
          <p:cNvGrpSpPr/>
          <p:nvPr/>
        </p:nvGrpSpPr>
        <p:grpSpPr>
          <a:xfrm flipH="1" rot="10800000">
            <a:off x="6841327" y="171"/>
            <a:ext cx="5350369" cy="479188"/>
            <a:chOff x="5129348" y="4780863"/>
            <a:chExt cx="4012877" cy="359400"/>
          </a:xfrm>
        </p:grpSpPr>
        <p:pic>
          <p:nvPicPr>
            <p:cNvPr id="1424" name="Google Shape;1424;p1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6" name="Google Shape;1426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-1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4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430" name="Google Shape;1430;p143"/>
          <p:cNvGrpSpPr/>
          <p:nvPr/>
        </p:nvGrpSpPr>
        <p:grpSpPr>
          <a:xfrm>
            <a:off x="0" y="17"/>
            <a:ext cx="12191695" cy="6857812"/>
            <a:chOff x="0" y="12"/>
            <a:chExt cx="9144000" cy="5143487"/>
          </a:xfrm>
        </p:grpSpPr>
        <p:pic>
          <p:nvPicPr>
            <p:cNvPr id="1431" name="Google Shape;1431;p1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Google Shape;1432;p1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3" name="Google Shape;1433;p143"/>
          <p:cNvGrpSpPr/>
          <p:nvPr/>
        </p:nvGrpSpPr>
        <p:grpSpPr>
          <a:xfrm rot="10800000">
            <a:off x="305" y="171"/>
            <a:ext cx="5350369" cy="479188"/>
            <a:chOff x="5129346" y="4780863"/>
            <a:chExt cx="4012877" cy="359400"/>
          </a:xfrm>
        </p:grpSpPr>
        <p:pic>
          <p:nvPicPr>
            <p:cNvPr id="1434" name="Google Shape;1434;p1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1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44"/>
          <p:cNvSpPr txBox="1"/>
          <p:nvPr>
            <p:ph type="title"/>
          </p:nvPr>
        </p:nvSpPr>
        <p:spPr>
          <a:xfrm>
            <a:off x="5818683" y="720000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39" name="Google Shape;1439;p144"/>
          <p:cNvSpPr txBox="1"/>
          <p:nvPr>
            <p:ph idx="1" type="subTitle"/>
          </p:nvPr>
        </p:nvSpPr>
        <p:spPr>
          <a:xfrm>
            <a:off x="5818683" y="3159133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0" name="Google Shape;1440;p144"/>
          <p:cNvSpPr/>
          <p:nvPr>
            <p:ph idx="2" type="pic"/>
          </p:nvPr>
        </p:nvSpPr>
        <p:spPr>
          <a:xfrm>
            <a:off x="950967" y="719400"/>
            <a:ext cx="40968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441" name="Google Shape;1441;p144"/>
          <p:cNvSpPr txBox="1"/>
          <p:nvPr/>
        </p:nvSpPr>
        <p:spPr>
          <a:xfrm>
            <a:off x="5818683" y="4723100"/>
            <a:ext cx="4932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-US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42" name="Google Shape;1442;p144"/>
          <p:cNvGrpSpPr/>
          <p:nvPr/>
        </p:nvGrpSpPr>
        <p:grpSpPr>
          <a:xfrm>
            <a:off x="-9088" y="0"/>
            <a:ext cx="12200964" cy="6871712"/>
            <a:chOff x="-6816" y="0"/>
            <a:chExt cx="9150952" cy="5153913"/>
          </a:xfrm>
        </p:grpSpPr>
        <p:grpSp>
          <p:nvGrpSpPr>
            <p:cNvPr id="1443" name="Google Shape;1443;p144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1444" name="Google Shape;1444;p14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5" name="Google Shape;1445;p14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46" name="Google Shape;1446;p144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1447" name="Google Shape;1447;p14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8" name="Google Shape;1448;p14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49" name="Google Shape;1449;p144"/>
          <p:cNvGrpSpPr/>
          <p:nvPr/>
        </p:nvGrpSpPr>
        <p:grpSpPr>
          <a:xfrm>
            <a:off x="0" y="-15383"/>
            <a:ext cx="12191694" cy="6873195"/>
            <a:chOff x="0" y="-11538"/>
            <a:chExt cx="9143999" cy="5155025"/>
          </a:xfrm>
        </p:grpSpPr>
        <p:pic>
          <p:nvPicPr>
            <p:cNvPr id="1450" name="Google Shape;1450;p1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1" name="Google Shape;1451;p1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>
            <p:ph type="title"/>
          </p:nvPr>
        </p:nvSpPr>
        <p:spPr>
          <a:xfrm>
            <a:off x="8001833" y="719333"/>
            <a:ext cx="32391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8001833" y="2020533"/>
            <a:ext cx="3239100" cy="16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7" name="Google Shape;137;p15"/>
          <p:cNvSpPr/>
          <p:nvPr>
            <p:ph idx="2" type="pic"/>
          </p:nvPr>
        </p:nvSpPr>
        <p:spPr>
          <a:xfrm>
            <a:off x="950967" y="719333"/>
            <a:ext cx="3734700" cy="541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8" name="Google Shape;138;p15"/>
          <p:cNvSpPr/>
          <p:nvPr>
            <p:ph idx="3" type="pic"/>
          </p:nvPr>
        </p:nvSpPr>
        <p:spPr>
          <a:xfrm>
            <a:off x="4794100" y="719333"/>
            <a:ext cx="2921700" cy="310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9" name="Google Shape;139;p15"/>
          <p:cNvSpPr/>
          <p:nvPr>
            <p:ph idx="4" type="pic"/>
          </p:nvPr>
        </p:nvSpPr>
        <p:spPr>
          <a:xfrm>
            <a:off x="4794100" y="3938367"/>
            <a:ext cx="6446700" cy="2200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3652" y="4496600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5"/>
          <p:cNvGrpSpPr/>
          <p:nvPr/>
        </p:nvGrpSpPr>
        <p:grpSpPr>
          <a:xfrm>
            <a:off x="7141858" y="6336175"/>
            <a:ext cx="5047471" cy="517353"/>
            <a:chOff x="5356527" y="4752250"/>
            <a:chExt cx="3785698" cy="388025"/>
          </a:xfrm>
        </p:grpSpPr>
        <p:pic>
          <p:nvPicPr>
            <p:cNvPr id="145" name="Google Shape;1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145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93499" y="4777003"/>
            <a:ext cx="2288928" cy="17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0" y="-18200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7" name="Google Shape;1457;p145"/>
          <p:cNvGrpSpPr/>
          <p:nvPr/>
        </p:nvGrpSpPr>
        <p:grpSpPr>
          <a:xfrm>
            <a:off x="0" y="-18183"/>
            <a:ext cx="11838173" cy="6564660"/>
            <a:chOff x="0" y="-13638"/>
            <a:chExt cx="8878852" cy="4923618"/>
          </a:xfrm>
        </p:grpSpPr>
        <p:pic>
          <p:nvPicPr>
            <p:cNvPr id="1458" name="Google Shape;1458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9" name="Google Shape;1459;p145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1460" name="Google Shape;1460;p1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1" name="Google Shape;1461;p1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Google Shape;1463;p1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46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1510386" y="51833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5" name="Google Shape;1465;p146"/>
          <p:cNvGrpSpPr/>
          <p:nvPr/>
        </p:nvGrpSpPr>
        <p:grpSpPr>
          <a:xfrm>
            <a:off x="-34" y="-27274"/>
            <a:ext cx="1297002" cy="6883687"/>
            <a:chOff x="-26" y="-20456"/>
            <a:chExt cx="972776" cy="5162894"/>
          </a:xfrm>
        </p:grpSpPr>
        <p:pic>
          <p:nvPicPr>
            <p:cNvPr id="1466" name="Google Shape;1466;p1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8" name="Google Shape;1468;p146"/>
          <p:cNvGrpSpPr/>
          <p:nvPr/>
        </p:nvGrpSpPr>
        <p:grpSpPr>
          <a:xfrm rot="10800000">
            <a:off x="7157609" y="6378812"/>
            <a:ext cx="5052571" cy="479188"/>
            <a:chOff x="-13638" y="0"/>
            <a:chExt cx="3789523" cy="359400"/>
          </a:xfrm>
        </p:grpSpPr>
        <p:pic>
          <p:nvPicPr>
            <p:cNvPr id="1469" name="Google Shape;1469;p1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>
            <p:ph type="title"/>
          </p:nvPr>
        </p:nvSpPr>
        <p:spPr>
          <a:xfrm>
            <a:off x="960000" y="853440"/>
            <a:ext cx="4313100" cy="14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960000" y="2802500"/>
            <a:ext cx="4313100" cy="16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>
            <p:ph type="title"/>
          </p:nvPr>
        </p:nvSpPr>
        <p:spPr>
          <a:xfrm>
            <a:off x="960000" y="717989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1" type="subTitle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2" type="subTitle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3" type="subTitle"/>
          </p:nvPr>
        </p:nvSpPr>
        <p:spPr>
          <a:xfrm>
            <a:off x="827343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4" type="subTitle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58" name="Google Shape;158;p17"/>
          <p:cNvSpPr txBox="1"/>
          <p:nvPr>
            <p:ph idx="5" type="subTitle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59" name="Google Shape;159;p17"/>
          <p:cNvSpPr txBox="1"/>
          <p:nvPr>
            <p:ph idx="6" type="subTitle"/>
          </p:nvPr>
        </p:nvSpPr>
        <p:spPr>
          <a:xfrm>
            <a:off x="8273446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2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7" name="Google Shape;167;p18"/>
          <p:cNvSpPr txBox="1"/>
          <p:nvPr>
            <p:ph idx="1" type="subTitle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" name="Google Shape;168;p18"/>
          <p:cNvSpPr txBox="1"/>
          <p:nvPr>
            <p:ph idx="2" type="subTitle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" name="Google Shape;169;p18"/>
          <p:cNvSpPr txBox="1"/>
          <p:nvPr>
            <p:ph idx="3" type="subTitle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" name="Google Shape;170;p18"/>
          <p:cNvSpPr txBox="1"/>
          <p:nvPr>
            <p:ph idx="4" type="subTitle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18"/>
          <p:cNvSpPr txBox="1"/>
          <p:nvPr>
            <p:ph idx="5" type="subTitle"/>
          </p:nvPr>
        </p:nvSpPr>
        <p:spPr>
          <a:xfrm>
            <a:off x="96000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72" name="Google Shape;172;p18"/>
          <p:cNvSpPr txBox="1"/>
          <p:nvPr>
            <p:ph idx="6" type="subTitle"/>
          </p:nvPr>
        </p:nvSpPr>
        <p:spPr>
          <a:xfrm>
            <a:off x="960000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73" name="Google Shape;173;p18"/>
          <p:cNvSpPr txBox="1"/>
          <p:nvPr>
            <p:ph idx="7" type="subTitle"/>
          </p:nvPr>
        </p:nvSpPr>
        <p:spPr>
          <a:xfrm>
            <a:off x="650817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74" name="Google Shape;174;p18"/>
          <p:cNvSpPr txBox="1"/>
          <p:nvPr>
            <p:ph idx="8" type="subTitle"/>
          </p:nvPr>
        </p:nvSpPr>
        <p:spPr>
          <a:xfrm>
            <a:off x="6508173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75" name="Google Shape;175;p18"/>
          <p:cNvGrpSpPr/>
          <p:nvPr/>
        </p:nvGrpSpPr>
        <p:grpSpPr>
          <a:xfrm>
            <a:off x="-1" y="-6292"/>
            <a:ext cx="12191696" cy="6864104"/>
            <a:chOff x="-1" y="-4719"/>
            <a:chExt cx="9144001" cy="5148207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8"/>
          <p:cNvGrpSpPr/>
          <p:nvPr/>
        </p:nvGrpSpPr>
        <p:grpSpPr>
          <a:xfrm rot="10800000">
            <a:off x="305" y="-6126"/>
            <a:ext cx="6508068" cy="487588"/>
            <a:chOff x="4261050" y="4610675"/>
            <a:chExt cx="4881173" cy="3657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1" type="subTitle"/>
          </p:nvPr>
        </p:nvSpPr>
        <p:spPr>
          <a:xfrm>
            <a:off x="960100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5" name="Google Shape;185;p19"/>
          <p:cNvSpPr txBox="1"/>
          <p:nvPr>
            <p:ph idx="2" type="subTitle"/>
          </p:nvPr>
        </p:nvSpPr>
        <p:spPr>
          <a:xfrm>
            <a:off x="4525174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3" type="subTitle"/>
          </p:nvPr>
        </p:nvSpPr>
        <p:spPr>
          <a:xfrm>
            <a:off x="960100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4" type="subTitle"/>
          </p:nvPr>
        </p:nvSpPr>
        <p:spPr>
          <a:xfrm>
            <a:off x="4525174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5" type="subTitle"/>
          </p:nvPr>
        </p:nvSpPr>
        <p:spPr>
          <a:xfrm>
            <a:off x="8090248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6" type="subTitle"/>
          </p:nvPr>
        </p:nvSpPr>
        <p:spPr>
          <a:xfrm>
            <a:off x="8090248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idx="7" type="subTitle"/>
          </p:nvPr>
        </p:nvSpPr>
        <p:spPr>
          <a:xfrm>
            <a:off x="960100" y="1901952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91" name="Google Shape;191;p19"/>
          <p:cNvSpPr txBox="1"/>
          <p:nvPr>
            <p:ph idx="8" type="subTitle"/>
          </p:nvPr>
        </p:nvSpPr>
        <p:spPr>
          <a:xfrm>
            <a:off x="4527174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92" name="Google Shape;192;p19"/>
          <p:cNvSpPr txBox="1"/>
          <p:nvPr>
            <p:ph idx="9" type="subTitle"/>
          </p:nvPr>
        </p:nvSpPr>
        <p:spPr>
          <a:xfrm>
            <a:off x="8090248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93" name="Google Shape;193;p19"/>
          <p:cNvSpPr txBox="1"/>
          <p:nvPr>
            <p:ph idx="13" type="subTitle"/>
          </p:nvPr>
        </p:nvSpPr>
        <p:spPr>
          <a:xfrm>
            <a:off x="960100" y="4194048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94" name="Google Shape;194;p19"/>
          <p:cNvSpPr txBox="1"/>
          <p:nvPr>
            <p:ph idx="14" type="subTitle"/>
          </p:nvPr>
        </p:nvSpPr>
        <p:spPr>
          <a:xfrm>
            <a:off x="4525174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95" name="Google Shape;195;p19"/>
          <p:cNvSpPr txBox="1"/>
          <p:nvPr>
            <p:ph idx="15" type="subTitle"/>
          </p:nvPr>
        </p:nvSpPr>
        <p:spPr>
          <a:xfrm>
            <a:off x="8090248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11441131" y="85835"/>
            <a:ext cx="750835" cy="139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6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>
            <p:ph hasCustomPrompt="1" type="title"/>
          </p:nvPr>
        </p:nvSpPr>
        <p:spPr>
          <a:xfrm>
            <a:off x="4133183" y="2726839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0"/>
          <p:cNvSpPr txBox="1"/>
          <p:nvPr>
            <p:ph idx="1" type="subTitle"/>
          </p:nvPr>
        </p:nvSpPr>
        <p:spPr>
          <a:xfrm>
            <a:off x="4133197" y="3650433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hasCustomPrompt="1" idx="2" type="title"/>
          </p:nvPr>
        </p:nvSpPr>
        <p:spPr>
          <a:xfrm>
            <a:off x="4133206" y="893250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0"/>
          <p:cNvSpPr txBox="1"/>
          <p:nvPr>
            <p:ph idx="3" type="subTitle"/>
          </p:nvPr>
        </p:nvSpPr>
        <p:spPr>
          <a:xfrm>
            <a:off x="4133206" y="1816861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4" name="Google Shape;204;p20"/>
          <p:cNvSpPr txBox="1"/>
          <p:nvPr>
            <p:ph hasCustomPrompt="1" idx="4" type="title"/>
          </p:nvPr>
        </p:nvSpPr>
        <p:spPr>
          <a:xfrm>
            <a:off x="4133194" y="4560422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0"/>
          <p:cNvSpPr txBox="1"/>
          <p:nvPr>
            <p:ph idx="5" type="subTitle"/>
          </p:nvPr>
        </p:nvSpPr>
        <p:spPr>
          <a:xfrm>
            <a:off x="4133208" y="5484017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06" name="Google Shape;206;p20"/>
          <p:cNvGrpSpPr/>
          <p:nvPr/>
        </p:nvGrpSpPr>
        <p:grpSpPr>
          <a:xfrm>
            <a:off x="0" y="0"/>
            <a:ext cx="12198420" cy="6871706"/>
            <a:chOff x="0" y="0"/>
            <a:chExt cx="9149044" cy="51539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08" name="Google Shape;20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oogle Shape;210;p2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11" name="Google Shape;21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70898" y="4750072"/>
            <a:ext cx="2288928" cy="174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7" y="0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5737450" y="6156505"/>
            <a:ext cx="6460971" cy="706116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5396233" y="3212867"/>
            <a:ext cx="5844900" cy="185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7587033" y="1383133"/>
            <a:ext cx="1463100" cy="1463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/>
          <p:nvPr>
            <p:ph idx="3" type="pic"/>
          </p:nvPr>
        </p:nvSpPr>
        <p:spPr>
          <a:xfrm>
            <a:off x="950967" y="719333"/>
            <a:ext cx="36807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217" name="Google Shape;217;p21"/>
          <p:cNvGrpSpPr/>
          <p:nvPr/>
        </p:nvGrpSpPr>
        <p:grpSpPr>
          <a:xfrm>
            <a:off x="0" y="0"/>
            <a:ext cx="8697818" cy="493188"/>
            <a:chOff x="0" y="0"/>
            <a:chExt cx="6523526" cy="369900"/>
          </a:xfrm>
        </p:grpSpPr>
        <p:pic>
          <p:nvPicPr>
            <p:cNvPr id="218" name="Google Shape;2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1"/>
          <p:cNvGrpSpPr/>
          <p:nvPr/>
        </p:nvGrpSpPr>
        <p:grpSpPr>
          <a:xfrm>
            <a:off x="0" y="0"/>
            <a:ext cx="12191695" cy="6857845"/>
            <a:chOff x="0" y="0"/>
            <a:chExt cx="9144000" cy="5143512"/>
          </a:xfrm>
        </p:grpSpPr>
        <p:pic>
          <p:nvPicPr>
            <p:cNvPr id="221" name="Google Shape;22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10205533" y="-54034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2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228" name="Google Shape;2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233" name="Google Shape;233;p23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234" name="Google Shape;23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11100050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8394900" y="5725162"/>
            <a:ext cx="2288933" cy="112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4"/>
          <p:cNvGrpSpPr/>
          <p:nvPr/>
        </p:nvGrpSpPr>
        <p:grpSpPr>
          <a:xfrm>
            <a:off x="0" y="0"/>
            <a:ext cx="5052571" cy="479188"/>
            <a:chOff x="0" y="0"/>
            <a:chExt cx="3789523" cy="359400"/>
          </a:xfrm>
        </p:grpSpPr>
        <p:pic>
          <p:nvPicPr>
            <p:cNvPr id="243" name="Google Shape;2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10894967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249" name="Google Shape;249;p25"/>
          <p:cNvGrpSpPr/>
          <p:nvPr/>
        </p:nvGrpSpPr>
        <p:grpSpPr>
          <a:xfrm flipH="1" rot="10800000">
            <a:off x="6841327" y="171"/>
            <a:ext cx="5350369" cy="479188"/>
            <a:chOff x="5129348" y="4780863"/>
            <a:chExt cx="4012877" cy="359400"/>
          </a:xfrm>
        </p:grpSpPr>
        <p:pic>
          <p:nvPicPr>
            <p:cNvPr id="250" name="Google Shape;25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-1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256" name="Google Shape;256;p26"/>
          <p:cNvGrpSpPr/>
          <p:nvPr/>
        </p:nvGrpSpPr>
        <p:grpSpPr>
          <a:xfrm>
            <a:off x="0" y="17"/>
            <a:ext cx="12191695" cy="6857812"/>
            <a:chOff x="0" y="12"/>
            <a:chExt cx="9144000" cy="514348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6"/>
          <p:cNvGrpSpPr/>
          <p:nvPr/>
        </p:nvGrpSpPr>
        <p:grpSpPr>
          <a:xfrm rot="10800000">
            <a:off x="305" y="171"/>
            <a:ext cx="5350369" cy="479188"/>
            <a:chOff x="5129346" y="4780863"/>
            <a:chExt cx="4012877" cy="3594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>
            <p:ph type="title"/>
          </p:nvPr>
        </p:nvSpPr>
        <p:spPr>
          <a:xfrm>
            <a:off x="5818683" y="720000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>
            <p:ph idx="1" type="subTitle"/>
          </p:nvPr>
        </p:nvSpPr>
        <p:spPr>
          <a:xfrm>
            <a:off x="5818683" y="3159133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6" name="Google Shape;266;p27"/>
          <p:cNvSpPr/>
          <p:nvPr>
            <p:ph idx="2" type="pic"/>
          </p:nvPr>
        </p:nvSpPr>
        <p:spPr>
          <a:xfrm>
            <a:off x="950967" y="719400"/>
            <a:ext cx="40968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67" name="Google Shape;267;p27"/>
          <p:cNvSpPr txBox="1"/>
          <p:nvPr/>
        </p:nvSpPr>
        <p:spPr>
          <a:xfrm>
            <a:off x="5818683" y="4723100"/>
            <a:ext cx="4932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-US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-9088" y="0"/>
            <a:ext cx="12200964" cy="6871712"/>
            <a:chOff x="-6816" y="0"/>
            <a:chExt cx="9150952" cy="5153913"/>
          </a:xfrm>
        </p:grpSpPr>
        <p:grpSp>
          <p:nvGrpSpPr>
            <p:cNvPr id="269" name="Google Shape;269;p2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70" name="Google Shape;270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2" name="Google Shape;272;p2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73" name="Google Shape;273;p2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27"/>
          <p:cNvGrpSpPr/>
          <p:nvPr/>
        </p:nvGrpSpPr>
        <p:grpSpPr>
          <a:xfrm>
            <a:off x="0" y="-15383"/>
            <a:ext cx="12191694" cy="6873195"/>
            <a:chOff x="0" y="-11538"/>
            <a:chExt cx="9143999" cy="5155025"/>
          </a:xfrm>
        </p:grpSpPr>
        <p:pic>
          <p:nvPicPr>
            <p:cNvPr id="276" name="Google Shape;276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93499" y="4777003"/>
            <a:ext cx="2288928" cy="17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0" y="-18200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8183"/>
            <a:ext cx="11838173" cy="6564660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1510386" y="51833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34" y="-27274"/>
            <a:ext cx="1297002" cy="6883687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7157609" y="6378812"/>
            <a:ext cx="5052571" cy="479188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9" name="Google Shape;299;p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300" name="Google Shape;300;p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950967" y="1465567"/>
            <a:ext cx="4229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950967" y="2493201"/>
            <a:ext cx="42291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5" name="Google Shape;35;p4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" name="Google Shape;3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" y="5560982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0" y="4949400"/>
            <a:ext cx="2357335" cy="180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>
            <p:ph type="ctrTitle"/>
          </p:nvPr>
        </p:nvSpPr>
        <p:spPr>
          <a:xfrm>
            <a:off x="1296400" y="1977067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1" type="subTitle"/>
          </p:nvPr>
        </p:nvSpPr>
        <p:spPr>
          <a:xfrm>
            <a:off x="1296400" y="4318937"/>
            <a:ext cx="9599100" cy="56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10" name="Google Shape;310;p32"/>
          <p:cNvGrpSpPr/>
          <p:nvPr/>
        </p:nvGrpSpPr>
        <p:grpSpPr>
          <a:xfrm>
            <a:off x="-9099" y="2150"/>
            <a:ext cx="12217745" cy="6862603"/>
            <a:chOff x="-21325" y="-6819"/>
            <a:chExt cx="9163538" cy="5147081"/>
          </a:xfrm>
        </p:grpSpPr>
        <p:grpSp>
          <p:nvGrpSpPr>
            <p:cNvPr id="311" name="Google Shape;311;p3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312" name="Google Shape;312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4" name="Google Shape;314;p3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315" name="Google Shape;315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17" name="Google Shape;317;p32"/>
          <p:cNvGrpSpPr/>
          <p:nvPr/>
        </p:nvGrpSpPr>
        <p:grpSpPr>
          <a:xfrm>
            <a:off x="-9092" y="-9867"/>
            <a:ext cx="12209878" cy="6877561"/>
            <a:chOff x="0" y="0"/>
            <a:chExt cx="9157637" cy="5158300"/>
          </a:xfrm>
        </p:grpSpPr>
        <p:pic>
          <p:nvPicPr>
            <p:cNvPr id="318" name="Google Shape;318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7" y="0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33"/>
          <p:cNvGrpSpPr/>
          <p:nvPr/>
        </p:nvGrpSpPr>
        <p:grpSpPr>
          <a:xfrm>
            <a:off x="5737450" y="6156505"/>
            <a:ext cx="6460971" cy="706116"/>
            <a:chOff x="4296376" y="4610675"/>
            <a:chExt cx="4845850" cy="529600"/>
          </a:xfrm>
        </p:grpSpPr>
        <p:pic>
          <p:nvPicPr>
            <p:cNvPr id="324" name="Google Shape;32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33"/>
          <p:cNvSpPr txBox="1"/>
          <p:nvPr>
            <p:ph type="title"/>
          </p:nvPr>
        </p:nvSpPr>
        <p:spPr>
          <a:xfrm>
            <a:off x="5396233" y="3212867"/>
            <a:ext cx="5844900" cy="185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" name="Google Shape;327;p33"/>
          <p:cNvSpPr txBox="1"/>
          <p:nvPr>
            <p:ph hasCustomPrompt="1" idx="2" type="title"/>
          </p:nvPr>
        </p:nvSpPr>
        <p:spPr>
          <a:xfrm>
            <a:off x="7587033" y="1383133"/>
            <a:ext cx="1463100" cy="1463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33"/>
          <p:cNvSpPr/>
          <p:nvPr>
            <p:ph idx="3" type="pic"/>
          </p:nvPr>
        </p:nvSpPr>
        <p:spPr>
          <a:xfrm>
            <a:off x="950967" y="719333"/>
            <a:ext cx="36807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/>
          <p:nvPr>
            <p:ph type="title"/>
          </p:nvPr>
        </p:nvSpPr>
        <p:spPr>
          <a:xfrm>
            <a:off x="950967" y="1465567"/>
            <a:ext cx="4229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32" name="Google Shape;332;p34"/>
          <p:cNvSpPr txBox="1"/>
          <p:nvPr>
            <p:ph idx="1" type="body"/>
          </p:nvPr>
        </p:nvSpPr>
        <p:spPr>
          <a:xfrm>
            <a:off x="950967" y="2493201"/>
            <a:ext cx="42291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33" name="Google Shape;333;p34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334" name="Google Shape;33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" name="Google Shape;3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" y="5560982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0" y="4949400"/>
            <a:ext cx="2357335" cy="180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1" name="Google Shape;341;p35"/>
          <p:cNvSpPr txBox="1"/>
          <p:nvPr>
            <p:ph idx="1" type="subTitle"/>
          </p:nvPr>
        </p:nvSpPr>
        <p:spPr>
          <a:xfrm>
            <a:off x="4738000" y="4072740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2" name="Google Shape;342;p35"/>
          <p:cNvSpPr txBox="1"/>
          <p:nvPr>
            <p:ph idx="2" type="subTitle"/>
          </p:nvPr>
        </p:nvSpPr>
        <p:spPr>
          <a:xfrm>
            <a:off x="4738000" y="2198848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3" name="Google Shape;343;p35"/>
          <p:cNvSpPr txBox="1"/>
          <p:nvPr>
            <p:ph idx="3" type="subTitle"/>
          </p:nvPr>
        </p:nvSpPr>
        <p:spPr>
          <a:xfrm>
            <a:off x="2479600" y="2198848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344" name="Google Shape;344;p35"/>
          <p:cNvSpPr txBox="1"/>
          <p:nvPr>
            <p:ph idx="4" type="subTitle"/>
          </p:nvPr>
        </p:nvSpPr>
        <p:spPr>
          <a:xfrm>
            <a:off x="2479600" y="4072732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345" name="Google Shape;345;p35"/>
          <p:cNvGrpSpPr/>
          <p:nvPr/>
        </p:nvGrpSpPr>
        <p:grpSpPr>
          <a:xfrm rot="10800000">
            <a:off x="3494184" y="6364646"/>
            <a:ext cx="8697818" cy="493188"/>
            <a:chOff x="0" y="0"/>
            <a:chExt cx="6523526" cy="369900"/>
          </a:xfrm>
        </p:grpSpPr>
        <p:pic>
          <p:nvPicPr>
            <p:cNvPr id="346" name="Google Shape;34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" name="Google Shape;3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0983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352" name="Google Shape;352;p36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10932366" y="15167"/>
            <a:ext cx="1564434" cy="14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 txBox="1"/>
          <p:nvPr>
            <p:ph type="title"/>
          </p:nvPr>
        </p:nvSpPr>
        <p:spPr>
          <a:xfrm>
            <a:off x="950967" y="1316717"/>
            <a:ext cx="5726400" cy="141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7" name="Google Shape;357;p37"/>
          <p:cNvSpPr txBox="1"/>
          <p:nvPr>
            <p:ph idx="1" type="subTitle"/>
          </p:nvPr>
        </p:nvSpPr>
        <p:spPr>
          <a:xfrm>
            <a:off x="950967" y="2812883"/>
            <a:ext cx="5726400" cy="33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58" name="Google Shape;358;p37"/>
          <p:cNvSpPr/>
          <p:nvPr>
            <p:ph idx="2" type="pic"/>
          </p:nvPr>
        </p:nvSpPr>
        <p:spPr>
          <a:xfrm>
            <a:off x="7525033" y="719333"/>
            <a:ext cx="37161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359" name="Google Shape;3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33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10012801" y="4671671"/>
            <a:ext cx="2288928" cy="174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37"/>
          <p:cNvGrpSpPr/>
          <p:nvPr/>
        </p:nvGrpSpPr>
        <p:grpSpPr>
          <a:xfrm>
            <a:off x="0" y="0"/>
            <a:ext cx="7783671" cy="714715"/>
            <a:chOff x="0" y="0"/>
            <a:chExt cx="5837899" cy="536050"/>
          </a:xfrm>
        </p:grpSpPr>
        <p:pic>
          <p:nvPicPr>
            <p:cNvPr id="362" name="Google Shape;36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8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pic>
        <p:nvPicPr>
          <p:cNvPr id="367" name="Google Shape;367;p38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8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370" name="Google Shape;37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9"/>
          <p:cNvSpPr txBox="1"/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5" name="Google Shape;375;p39"/>
          <p:cNvSpPr txBox="1"/>
          <p:nvPr>
            <p:ph idx="1" type="subTitle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376" name="Google Shape;376;p39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377" name="Google Shape;37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39"/>
          <p:cNvGrpSpPr/>
          <p:nvPr/>
        </p:nvGrpSpPr>
        <p:grpSpPr>
          <a:xfrm rot="10800000">
            <a:off x="305" y="2966"/>
            <a:ext cx="6508068" cy="487588"/>
            <a:chOff x="4261050" y="4610675"/>
            <a:chExt cx="4881173" cy="365700"/>
          </a:xfrm>
        </p:grpSpPr>
        <p:pic>
          <p:nvPicPr>
            <p:cNvPr id="380" name="Google Shape;38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0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 txBox="1"/>
          <p:nvPr>
            <p:ph hasCustomPrompt="1" type="title"/>
          </p:nvPr>
        </p:nvSpPr>
        <p:spPr>
          <a:xfrm>
            <a:off x="3302000" y="2496600"/>
            <a:ext cx="5588100" cy="1391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88" name="Google Shape;388;p41"/>
          <p:cNvSpPr txBox="1"/>
          <p:nvPr>
            <p:ph idx="1" type="subTitle"/>
          </p:nvPr>
        </p:nvSpPr>
        <p:spPr>
          <a:xfrm>
            <a:off x="3302000" y="3786600"/>
            <a:ext cx="5588100" cy="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389" name="Google Shape;3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3" y="351490"/>
            <a:ext cx="2357335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1"/>
          <p:cNvGrpSpPr/>
          <p:nvPr/>
        </p:nvGrpSpPr>
        <p:grpSpPr>
          <a:xfrm flipH="1">
            <a:off x="305" y="0"/>
            <a:ext cx="12191695" cy="6877561"/>
            <a:chOff x="0" y="0"/>
            <a:chExt cx="9144000" cy="5158300"/>
          </a:xfrm>
        </p:grpSpPr>
        <p:pic>
          <p:nvPicPr>
            <p:cNvPr id="391" name="Google Shape;39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41"/>
          <p:cNvGrpSpPr/>
          <p:nvPr/>
        </p:nvGrpSpPr>
        <p:grpSpPr>
          <a:xfrm flipH="1">
            <a:off x="-6404" y="0"/>
            <a:ext cx="12198403" cy="6871695"/>
            <a:chOff x="0" y="0"/>
            <a:chExt cx="9149031" cy="5153900"/>
          </a:xfrm>
        </p:grpSpPr>
        <p:grpSp>
          <p:nvGrpSpPr>
            <p:cNvPr id="394" name="Google Shape;394;p4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395" name="Google Shape;395;p4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" name="Google Shape;396;p4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7" name="Google Shape;397;p4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398" name="Google Shape;398;p4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9" name="Google Shape;399;p4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4738000" y="4072740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4738000" y="2198848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2479600" y="2198848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2479600" y="4072732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 rot="10800000">
            <a:off x="3494184" y="6364646"/>
            <a:ext cx="8697818" cy="493188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0983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04" name="Google Shape;404;p43"/>
          <p:cNvSpPr txBox="1"/>
          <p:nvPr>
            <p:ph hasCustomPrompt="1" idx="2" type="title"/>
          </p:nvPr>
        </p:nvSpPr>
        <p:spPr>
          <a:xfrm>
            <a:off x="5012274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5" name="Google Shape;405;p43"/>
          <p:cNvSpPr txBox="1"/>
          <p:nvPr>
            <p:ph hasCustomPrompt="1" idx="3" type="title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6" name="Google Shape;406;p43"/>
          <p:cNvSpPr txBox="1"/>
          <p:nvPr>
            <p:ph hasCustomPrompt="1" idx="4" type="title"/>
          </p:nvPr>
        </p:nvSpPr>
        <p:spPr>
          <a:xfrm>
            <a:off x="5012258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7" name="Google Shape;407;p43"/>
          <p:cNvSpPr txBox="1"/>
          <p:nvPr>
            <p:ph hasCustomPrompt="1" idx="5" type="title"/>
          </p:nvPr>
        </p:nvSpPr>
        <p:spPr>
          <a:xfrm>
            <a:off x="6253325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8" name="Google Shape;408;p43"/>
          <p:cNvSpPr txBox="1"/>
          <p:nvPr>
            <p:ph hasCustomPrompt="1" idx="6" type="title"/>
          </p:nvPr>
        </p:nvSpPr>
        <p:spPr>
          <a:xfrm>
            <a:off x="5012275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9" name="Google Shape;409;p43"/>
          <p:cNvSpPr txBox="1"/>
          <p:nvPr>
            <p:ph hasCustomPrompt="1" idx="7" type="title"/>
          </p:nvPr>
        </p:nvSpPr>
        <p:spPr>
          <a:xfrm>
            <a:off x="6253342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10" name="Google Shape;410;p43"/>
          <p:cNvSpPr txBox="1"/>
          <p:nvPr>
            <p:ph idx="1" type="subTitle"/>
          </p:nvPr>
        </p:nvSpPr>
        <p:spPr>
          <a:xfrm>
            <a:off x="1707467" y="2265467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11" name="Google Shape;411;p43"/>
          <p:cNvSpPr txBox="1"/>
          <p:nvPr>
            <p:ph idx="8" type="subTitle"/>
          </p:nvPr>
        </p:nvSpPr>
        <p:spPr>
          <a:xfrm>
            <a:off x="1707467" y="3709015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12" name="Google Shape;412;p43"/>
          <p:cNvSpPr txBox="1"/>
          <p:nvPr>
            <p:ph idx="9" type="subTitle"/>
          </p:nvPr>
        </p:nvSpPr>
        <p:spPr>
          <a:xfrm>
            <a:off x="1707467" y="5152564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13" name="Google Shape;413;p43"/>
          <p:cNvSpPr txBox="1"/>
          <p:nvPr>
            <p:ph idx="13" type="subTitle"/>
          </p:nvPr>
        </p:nvSpPr>
        <p:spPr>
          <a:xfrm>
            <a:off x="7433733" y="2265461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14" name="Google Shape;414;p43"/>
          <p:cNvSpPr txBox="1"/>
          <p:nvPr>
            <p:ph idx="14" type="subTitle"/>
          </p:nvPr>
        </p:nvSpPr>
        <p:spPr>
          <a:xfrm>
            <a:off x="7433733" y="3709006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15" name="Google Shape;415;p43"/>
          <p:cNvSpPr txBox="1"/>
          <p:nvPr>
            <p:ph idx="15" type="subTitle"/>
          </p:nvPr>
        </p:nvSpPr>
        <p:spPr>
          <a:xfrm>
            <a:off x="7433733" y="5152550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416" name="Google Shape;416;p43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417" name="Google Shape;41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43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420" name="Google Shape;42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4"/>
          <p:cNvSpPr txBox="1"/>
          <p:nvPr>
            <p:ph type="title"/>
          </p:nvPr>
        </p:nvSpPr>
        <p:spPr>
          <a:xfrm>
            <a:off x="5113900" y="1068676"/>
            <a:ext cx="5452500" cy="140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5" name="Google Shape;425;p44"/>
          <p:cNvSpPr txBox="1"/>
          <p:nvPr>
            <p:ph idx="1" type="subTitle"/>
          </p:nvPr>
        </p:nvSpPr>
        <p:spPr>
          <a:xfrm>
            <a:off x="5113900" y="2530900"/>
            <a:ext cx="5452500" cy="285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pic>
        <p:nvPicPr>
          <p:cNvPr id="426" name="Google Shape;426;p44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44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429" name="Google Shape;429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5"/>
          <p:cNvSpPr txBox="1"/>
          <p:nvPr>
            <p:ph type="title"/>
          </p:nvPr>
        </p:nvSpPr>
        <p:spPr>
          <a:xfrm>
            <a:off x="8001833" y="719333"/>
            <a:ext cx="32391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4" name="Google Shape;434;p45"/>
          <p:cNvSpPr txBox="1"/>
          <p:nvPr>
            <p:ph idx="1" type="subTitle"/>
          </p:nvPr>
        </p:nvSpPr>
        <p:spPr>
          <a:xfrm>
            <a:off x="8001833" y="2020533"/>
            <a:ext cx="3239100" cy="16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5" name="Google Shape;435;p45"/>
          <p:cNvSpPr/>
          <p:nvPr>
            <p:ph idx="2" type="pic"/>
          </p:nvPr>
        </p:nvSpPr>
        <p:spPr>
          <a:xfrm>
            <a:off x="950967" y="719333"/>
            <a:ext cx="3734700" cy="541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436" name="Google Shape;436;p45"/>
          <p:cNvSpPr/>
          <p:nvPr>
            <p:ph idx="3" type="pic"/>
          </p:nvPr>
        </p:nvSpPr>
        <p:spPr>
          <a:xfrm>
            <a:off x="4794100" y="719333"/>
            <a:ext cx="2921700" cy="310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437" name="Google Shape;437;p45"/>
          <p:cNvSpPr/>
          <p:nvPr>
            <p:ph idx="4" type="pic"/>
          </p:nvPr>
        </p:nvSpPr>
        <p:spPr>
          <a:xfrm>
            <a:off x="4794100" y="3938367"/>
            <a:ext cx="6446700" cy="2200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438" name="Google Shape;438;p45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3652" y="4496600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45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440" name="Google Shape;440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2" name="Google Shape;442;p45"/>
          <p:cNvGrpSpPr/>
          <p:nvPr/>
        </p:nvGrpSpPr>
        <p:grpSpPr>
          <a:xfrm>
            <a:off x="7141858" y="6336175"/>
            <a:ext cx="5047471" cy="517353"/>
            <a:chOff x="5356527" y="4752250"/>
            <a:chExt cx="3785698" cy="388025"/>
          </a:xfrm>
        </p:grpSpPr>
        <p:pic>
          <p:nvPicPr>
            <p:cNvPr id="443" name="Google Shape;443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6"/>
          <p:cNvSpPr txBox="1"/>
          <p:nvPr>
            <p:ph type="title"/>
          </p:nvPr>
        </p:nvSpPr>
        <p:spPr>
          <a:xfrm>
            <a:off x="960000" y="853440"/>
            <a:ext cx="4313100" cy="14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48" name="Google Shape;448;p46"/>
          <p:cNvSpPr txBox="1"/>
          <p:nvPr>
            <p:ph idx="1" type="body"/>
          </p:nvPr>
        </p:nvSpPr>
        <p:spPr>
          <a:xfrm>
            <a:off x="960000" y="2802500"/>
            <a:ext cx="4313100" cy="16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7"/>
          <p:cNvSpPr txBox="1"/>
          <p:nvPr>
            <p:ph type="title"/>
          </p:nvPr>
        </p:nvSpPr>
        <p:spPr>
          <a:xfrm>
            <a:off x="960000" y="717989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52" name="Google Shape;452;p47"/>
          <p:cNvSpPr txBox="1"/>
          <p:nvPr>
            <p:ph idx="1" type="subTitle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3" name="Google Shape;453;p47"/>
          <p:cNvSpPr txBox="1"/>
          <p:nvPr>
            <p:ph idx="2" type="subTitle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4" name="Google Shape;454;p47"/>
          <p:cNvSpPr txBox="1"/>
          <p:nvPr>
            <p:ph idx="3" type="subTitle"/>
          </p:nvPr>
        </p:nvSpPr>
        <p:spPr>
          <a:xfrm>
            <a:off x="827343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5" name="Google Shape;455;p47"/>
          <p:cNvSpPr txBox="1"/>
          <p:nvPr>
            <p:ph idx="4" type="subTitle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56" name="Google Shape;456;p47"/>
          <p:cNvSpPr txBox="1"/>
          <p:nvPr>
            <p:ph idx="5" type="subTitle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57" name="Google Shape;457;p47"/>
          <p:cNvSpPr txBox="1"/>
          <p:nvPr>
            <p:ph idx="6" type="subTitle"/>
          </p:nvPr>
        </p:nvSpPr>
        <p:spPr>
          <a:xfrm>
            <a:off x="8273446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458" name="Google Shape;4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2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47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460" name="Google Shape;460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8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65" name="Google Shape;465;p48"/>
          <p:cNvSpPr txBox="1"/>
          <p:nvPr>
            <p:ph idx="1" type="subTitle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6" name="Google Shape;466;p48"/>
          <p:cNvSpPr txBox="1"/>
          <p:nvPr>
            <p:ph idx="2" type="subTitle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7" name="Google Shape;467;p48"/>
          <p:cNvSpPr txBox="1"/>
          <p:nvPr>
            <p:ph idx="3" type="subTitle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8" name="Google Shape;468;p48"/>
          <p:cNvSpPr txBox="1"/>
          <p:nvPr>
            <p:ph idx="4" type="subTitle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9" name="Google Shape;469;p48"/>
          <p:cNvSpPr txBox="1"/>
          <p:nvPr>
            <p:ph idx="5" type="subTitle"/>
          </p:nvPr>
        </p:nvSpPr>
        <p:spPr>
          <a:xfrm>
            <a:off x="96000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70" name="Google Shape;470;p48"/>
          <p:cNvSpPr txBox="1"/>
          <p:nvPr>
            <p:ph idx="6" type="subTitle"/>
          </p:nvPr>
        </p:nvSpPr>
        <p:spPr>
          <a:xfrm>
            <a:off x="960000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71" name="Google Shape;471;p48"/>
          <p:cNvSpPr txBox="1"/>
          <p:nvPr>
            <p:ph idx="7" type="subTitle"/>
          </p:nvPr>
        </p:nvSpPr>
        <p:spPr>
          <a:xfrm>
            <a:off x="650817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72" name="Google Shape;472;p48"/>
          <p:cNvSpPr txBox="1"/>
          <p:nvPr>
            <p:ph idx="8" type="subTitle"/>
          </p:nvPr>
        </p:nvSpPr>
        <p:spPr>
          <a:xfrm>
            <a:off x="6508173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473" name="Google Shape;473;p48"/>
          <p:cNvGrpSpPr/>
          <p:nvPr/>
        </p:nvGrpSpPr>
        <p:grpSpPr>
          <a:xfrm>
            <a:off x="-1" y="-6292"/>
            <a:ext cx="12191696" cy="6864104"/>
            <a:chOff x="-1" y="-4719"/>
            <a:chExt cx="9144001" cy="5148207"/>
          </a:xfrm>
        </p:grpSpPr>
        <p:pic>
          <p:nvPicPr>
            <p:cNvPr id="474" name="Google Shape;474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" name="Google Shape;476;p48"/>
          <p:cNvGrpSpPr/>
          <p:nvPr/>
        </p:nvGrpSpPr>
        <p:grpSpPr>
          <a:xfrm rot="10800000">
            <a:off x="305" y="-6126"/>
            <a:ext cx="6508068" cy="487588"/>
            <a:chOff x="4261050" y="4610675"/>
            <a:chExt cx="4881173" cy="365700"/>
          </a:xfrm>
        </p:grpSpPr>
        <p:pic>
          <p:nvPicPr>
            <p:cNvPr id="477" name="Google Shape;477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82" name="Google Shape;482;p49"/>
          <p:cNvSpPr txBox="1"/>
          <p:nvPr>
            <p:ph idx="1" type="subTitle"/>
          </p:nvPr>
        </p:nvSpPr>
        <p:spPr>
          <a:xfrm>
            <a:off x="960100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3" name="Google Shape;483;p49"/>
          <p:cNvSpPr txBox="1"/>
          <p:nvPr>
            <p:ph idx="2" type="subTitle"/>
          </p:nvPr>
        </p:nvSpPr>
        <p:spPr>
          <a:xfrm>
            <a:off x="4525174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4" name="Google Shape;484;p49"/>
          <p:cNvSpPr txBox="1"/>
          <p:nvPr>
            <p:ph idx="3" type="subTitle"/>
          </p:nvPr>
        </p:nvSpPr>
        <p:spPr>
          <a:xfrm>
            <a:off x="960100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5" name="Google Shape;485;p49"/>
          <p:cNvSpPr txBox="1"/>
          <p:nvPr>
            <p:ph idx="4" type="subTitle"/>
          </p:nvPr>
        </p:nvSpPr>
        <p:spPr>
          <a:xfrm>
            <a:off x="4525174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6" name="Google Shape;486;p49"/>
          <p:cNvSpPr txBox="1"/>
          <p:nvPr>
            <p:ph idx="5" type="subTitle"/>
          </p:nvPr>
        </p:nvSpPr>
        <p:spPr>
          <a:xfrm>
            <a:off x="8090248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7" name="Google Shape;487;p49"/>
          <p:cNvSpPr txBox="1"/>
          <p:nvPr>
            <p:ph idx="6" type="subTitle"/>
          </p:nvPr>
        </p:nvSpPr>
        <p:spPr>
          <a:xfrm>
            <a:off x="8090248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8" name="Google Shape;488;p49"/>
          <p:cNvSpPr txBox="1"/>
          <p:nvPr>
            <p:ph idx="7" type="subTitle"/>
          </p:nvPr>
        </p:nvSpPr>
        <p:spPr>
          <a:xfrm>
            <a:off x="960100" y="1901952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89" name="Google Shape;489;p49"/>
          <p:cNvSpPr txBox="1"/>
          <p:nvPr>
            <p:ph idx="8" type="subTitle"/>
          </p:nvPr>
        </p:nvSpPr>
        <p:spPr>
          <a:xfrm>
            <a:off x="4527174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90" name="Google Shape;490;p49"/>
          <p:cNvSpPr txBox="1"/>
          <p:nvPr>
            <p:ph idx="9" type="subTitle"/>
          </p:nvPr>
        </p:nvSpPr>
        <p:spPr>
          <a:xfrm>
            <a:off x="8090248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91" name="Google Shape;491;p49"/>
          <p:cNvSpPr txBox="1"/>
          <p:nvPr>
            <p:ph idx="13" type="subTitle"/>
          </p:nvPr>
        </p:nvSpPr>
        <p:spPr>
          <a:xfrm>
            <a:off x="960100" y="4194048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92" name="Google Shape;492;p49"/>
          <p:cNvSpPr txBox="1"/>
          <p:nvPr>
            <p:ph idx="14" type="subTitle"/>
          </p:nvPr>
        </p:nvSpPr>
        <p:spPr>
          <a:xfrm>
            <a:off x="4525174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93" name="Google Shape;493;p49"/>
          <p:cNvSpPr txBox="1"/>
          <p:nvPr>
            <p:ph idx="15" type="subTitle"/>
          </p:nvPr>
        </p:nvSpPr>
        <p:spPr>
          <a:xfrm>
            <a:off x="8090248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494" name="Google Shape;494;p49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11441131" y="85835"/>
            <a:ext cx="750835" cy="139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6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0"/>
          <p:cNvSpPr txBox="1"/>
          <p:nvPr>
            <p:ph hasCustomPrompt="1" type="title"/>
          </p:nvPr>
        </p:nvSpPr>
        <p:spPr>
          <a:xfrm>
            <a:off x="4133183" y="2726839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50"/>
          <p:cNvSpPr txBox="1"/>
          <p:nvPr>
            <p:ph idx="1" type="subTitle"/>
          </p:nvPr>
        </p:nvSpPr>
        <p:spPr>
          <a:xfrm>
            <a:off x="4133197" y="3650433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00" name="Google Shape;500;p50"/>
          <p:cNvSpPr txBox="1"/>
          <p:nvPr>
            <p:ph hasCustomPrompt="1" idx="2" type="title"/>
          </p:nvPr>
        </p:nvSpPr>
        <p:spPr>
          <a:xfrm>
            <a:off x="4133206" y="893250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50"/>
          <p:cNvSpPr txBox="1"/>
          <p:nvPr>
            <p:ph idx="3" type="subTitle"/>
          </p:nvPr>
        </p:nvSpPr>
        <p:spPr>
          <a:xfrm>
            <a:off x="4133206" y="1816861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02" name="Google Shape;502;p50"/>
          <p:cNvSpPr txBox="1"/>
          <p:nvPr>
            <p:ph hasCustomPrompt="1" idx="4" type="title"/>
          </p:nvPr>
        </p:nvSpPr>
        <p:spPr>
          <a:xfrm>
            <a:off x="4133194" y="4560422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50"/>
          <p:cNvSpPr txBox="1"/>
          <p:nvPr>
            <p:ph idx="5" type="subTitle"/>
          </p:nvPr>
        </p:nvSpPr>
        <p:spPr>
          <a:xfrm>
            <a:off x="4133208" y="5484017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504" name="Google Shape;504;p50"/>
          <p:cNvGrpSpPr/>
          <p:nvPr/>
        </p:nvGrpSpPr>
        <p:grpSpPr>
          <a:xfrm>
            <a:off x="0" y="0"/>
            <a:ext cx="12198420" cy="6871706"/>
            <a:chOff x="0" y="0"/>
            <a:chExt cx="9149044" cy="5153909"/>
          </a:xfrm>
        </p:grpSpPr>
        <p:grpSp>
          <p:nvGrpSpPr>
            <p:cNvPr id="505" name="Google Shape;505;p5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506" name="Google Shape;506;p5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" name="Google Shape;507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8" name="Google Shape;508;p5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509" name="Google Shape;509;p5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Google Shape;510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11" name="Google Shape;511;p50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70898" y="4750072"/>
            <a:ext cx="2288928" cy="174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515" name="Google Shape;515;p51"/>
          <p:cNvGrpSpPr/>
          <p:nvPr/>
        </p:nvGrpSpPr>
        <p:grpSpPr>
          <a:xfrm>
            <a:off x="0" y="0"/>
            <a:ext cx="8697818" cy="493188"/>
            <a:chOff x="0" y="0"/>
            <a:chExt cx="6523526" cy="369900"/>
          </a:xfrm>
        </p:grpSpPr>
        <p:pic>
          <p:nvPicPr>
            <p:cNvPr id="516" name="Google Shape;516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8" name="Google Shape;518;p51"/>
          <p:cNvGrpSpPr/>
          <p:nvPr/>
        </p:nvGrpSpPr>
        <p:grpSpPr>
          <a:xfrm>
            <a:off x="0" y="0"/>
            <a:ext cx="12191695" cy="6857845"/>
            <a:chOff x="0" y="0"/>
            <a:chExt cx="9144000" cy="5143512"/>
          </a:xfrm>
        </p:grpSpPr>
        <p:pic>
          <p:nvPicPr>
            <p:cNvPr id="519" name="Google Shape;519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10932366" y="15167"/>
            <a:ext cx="1564434" cy="14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524" name="Google Shape;524;p52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10205533" y="-54034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52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526" name="Google Shape;52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531" name="Google Shape;531;p53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532" name="Google Shape;532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53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11100050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539" name="Google Shape;539;p54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8394900" y="5725162"/>
            <a:ext cx="2288933" cy="112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54"/>
          <p:cNvGrpSpPr/>
          <p:nvPr/>
        </p:nvGrpSpPr>
        <p:grpSpPr>
          <a:xfrm>
            <a:off x="0" y="0"/>
            <a:ext cx="5052571" cy="479188"/>
            <a:chOff x="0" y="0"/>
            <a:chExt cx="3789523" cy="359400"/>
          </a:xfrm>
        </p:grpSpPr>
        <p:pic>
          <p:nvPicPr>
            <p:cNvPr id="541" name="Google Shape;54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3" name="Google Shape;54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10894967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547" name="Google Shape;547;p55"/>
          <p:cNvGrpSpPr/>
          <p:nvPr/>
        </p:nvGrpSpPr>
        <p:grpSpPr>
          <a:xfrm flipH="1" rot="10800000">
            <a:off x="6841327" y="171"/>
            <a:ext cx="5350369" cy="479188"/>
            <a:chOff x="5129348" y="4780863"/>
            <a:chExt cx="4012877" cy="359400"/>
          </a:xfrm>
        </p:grpSpPr>
        <p:pic>
          <p:nvPicPr>
            <p:cNvPr id="548" name="Google Shape;548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0" name="Google Shape;55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-1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554" name="Google Shape;554;p56"/>
          <p:cNvGrpSpPr/>
          <p:nvPr/>
        </p:nvGrpSpPr>
        <p:grpSpPr>
          <a:xfrm>
            <a:off x="0" y="17"/>
            <a:ext cx="12191695" cy="6857812"/>
            <a:chOff x="0" y="12"/>
            <a:chExt cx="9144000" cy="5143487"/>
          </a:xfrm>
        </p:grpSpPr>
        <p:pic>
          <p:nvPicPr>
            <p:cNvPr id="555" name="Google Shape;555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56"/>
          <p:cNvGrpSpPr/>
          <p:nvPr/>
        </p:nvGrpSpPr>
        <p:grpSpPr>
          <a:xfrm rot="10800000">
            <a:off x="305" y="171"/>
            <a:ext cx="5350369" cy="479188"/>
            <a:chOff x="5129346" y="4780863"/>
            <a:chExt cx="4012877" cy="359400"/>
          </a:xfrm>
        </p:grpSpPr>
        <p:pic>
          <p:nvPicPr>
            <p:cNvPr id="558" name="Google Shape;55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7"/>
          <p:cNvSpPr txBox="1"/>
          <p:nvPr>
            <p:ph type="title"/>
          </p:nvPr>
        </p:nvSpPr>
        <p:spPr>
          <a:xfrm>
            <a:off x="5818683" y="720000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3" name="Google Shape;563;p57"/>
          <p:cNvSpPr txBox="1"/>
          <p:nvPr>
            <p:ph idx="1" type="subTitle"/>
          </p:nvPr>
        </p:nvSpPr>
        <p:spPr>
          <a:xfrm>
            <a:off x="5818683" y="3159133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4" name="Google Shape;564;p57"/>
          <p:cNvSpPr/>
          <p:nvPr>
            <p:ph idx="2" type="pic"/>
          </p:nvPr>
        </p:nvSpPr>
        <p:spPr>
          <a:xfrm>
            <a:off x="950967" y="719400"/>
            <a:ext cx="40968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565" name="Google Shape;565;p57"/>
          <p:cNvSpPr txBox="1"/>
          <p:nvPr/>
        </p:nvSpPr>
        <p:spPr>
          <a:xfrm>
            <a:off x="5818683" y="4723100"/>
            <a:ext cx="4932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-US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66" name="Google Shape;566;p57"/>
          <p:cNvGrpSpPr/>
          <p:nvPr/>
        </p:nvGrpSpPr>
        <p:grpSpPr>
          <a:xfrm>
            <a:off x="-9088" y="0"/>
            <a:ext cx="12200964" cy="6871712"/>
            <a:chOff x="-6816" y="0"/>
            <a:chExt cx="9150952" cy="5153913"/>
          </a:xfrm>
        </p:grpSpPr>
        <p:grpSp>
          <p:nvGrpSpPr>
            <p:cNvPr id="567" name="Google Shape;567;p5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568" name="Google Shape;568;p5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9" name="Google Shape;569;p5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0" name="Google Shape;570;p5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571" name="Google Shape;571;p5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3" name="Google Shape;573;p57"/>
          <p:cNvGrpSpPr/>
          <p:nvPr/>
        </p:nvGrpSpPr>
        <p:grpSpPr>
          <a:xfrm>
            <a:off x="0" y="-15383"/>
            <a:ext cx="12191694" cy="6873195"/>
            <a:chOff x="0" y="-11538"/>
            <a:chExt cx="9143999" cy="5155025"/>
          </a:xfrm>
        </p:grpSpPr>
        <p:pic>
          <p:nvPicPr>
            <p:cNvPr id="574" name="Google Shape;574;p5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5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8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93499" y="4777003"/>
            <a:ext cx="2288928" cy="17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0" y="-18200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p58"/>
          <p:cNvGrpSpPr/>
          <p:nvPr/>
        </p:nvGrpSpPr>
        <p:grpSpPr>
          <a:xfrm>
            <a:off x="0" y="-18183"/>
            <a:ext cx="11838173" cy="6564660"/>
            <a:chOff x="0" y="-13638"/>
            <a:chExt cx="8878852" cy="4923618"/>
          </a:xfrm>
        </p:grpSpPr>
        <p:pic>
          <p:nvPicPr>
            <p:cNvPr id="582" name="Google Shape;582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3" name="Google Shape;583;p5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584" name="Google Shape;584;p5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5" name="Google Shape;585;p5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9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1510386" y="51833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59"/>
          <p:cNvGrpSpPr/>
          <p:nvPr/>
        </p:nvGrpSpPr>
        <p:grpSpPr>
          <a:xfrm>
            <a:off x="-34" y="-27274"/>
            <a:ext cx="1297002" cy="6883687"/>
            <a:chOff x="-26" y="-20456"/>
            <a:chExt cx="972776" cy="5162894"/>
          </a:xfrm>
        </p:grpSpPr>
        <p:pic>
          <p:nvPicPr>
            <p:cNvPr id="590" name="Google Shape;590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" name="Google Shape;592;p59"/>
          <p:cNvGrpSpPr/>
          <p:nvPr/>
        </p:nvGrpSpPr>
        <p:grpSpPr>
          <a:xfrm rot="10800000">
            <a:off x="7157609" y="6378812"/>
            <a:ext cx="5052571" cy="479188"/>
            <a:chOff x="-13638" y="0"/>
            <a:chExt cx="3789523" cy="359400"/>
          </a:xfrm>
        </p:grpSpPr>
        <p:pic>
          <p:nvPicPr>
            <p:cNvPr id="593" name="Google Shape;593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1"/>
          <p:cNvSpPr txBox="1"/>
          <p:nvPr>
            <p:ph type="ctrTitle"/>
          </p:nvPr>
        </p:nvSpPr>
        <p:spPr>
          <a:xfrm>
            <a:off x="1296400" y="1977067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01" name="Google Shape;601;p61"/>
          <p:cNvSpPr txBox="1"/>
          <p:nvPr>
            <p:ph idx="1" type="subTitle"/>
          </p:nvPr>
        </p:nvSpPr>
        <p:spPr>
          <a:xfrm>
            <a:off x="1296400" y="4318937"/>
            <a:ext cx="9599100" cy="56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02" name="Google Shape;602;p61"/>
          <p:cNvGrpSpPr/>
          <p:nvPr/>
        </p:nvGrpSpPr>
        <p:grpSpPr>
          <a:xfrm>
            <a:off x="-9099" y="2150"/>
            <a:ext cx="12217745" cy="6862603"/>
            <a:chOff x="-21325" y="-6819"/>
            <a:chExt cx="9163538" cy="5147081"/>
          </a:xfrm>
        </p:grpSpPr>
        <p:grpSp>
          <p:nvGrpSpPr>
            <p:cNvPr id="603" name="Google Shape;603;p61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604" name="Google Shape;604;p6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5" name="Google Shape;605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6" name="Google Shape;606;p61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607" name="Google Shape;607;p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" name="Google Shape;608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09" name="Google Shape;609;p61"/>
          <p:cNvGrpSpPr/>
          <p:nvPr/>
        </p:nvGrpSpPr>
        <p:grpSpPr>
          <a:xfrm>
            <a:off x="-9092" y="-9867"/>
            <a:ext cx="12209878" cy="6877561"/>
            <a:chOff x="0" y="0"/>
            <a:chExt cx="9157637" cy="5158300"/>
          </a:xfrm>
        </p:grpSpPr>
        <p:pic>
          <p:nvPicPr>
            <p:cNvPr id="610" name="Google Shape;610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7" y="0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62"/>
          <p:cNvGrpSpPr/>
          <p:nvPr/>
        </p:nvGrpSpPr>
        <p:grpSpPr>
          <a:xfrm>
            <a:off x="5737450" y="6156505"/>
            <a:ext cx="6460971" cy="706116"/>
            <a:chOff x="4296376" y="4610675"/>
            <a:chExt cx="4845850" cy="529600"/>
          </a:xfrm>
        </p:grpSpPr>
        <p:pic>
          <p:nvPicPr>
            <p:cNvPr id="616" name="Google Shape;616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62"/>
          <p:cNvSpPr txBox="1"/>
          <p:nvPr>
            <p:ph type="title"/>
          </p:nvPr>
        </p:nvSpPr>
        <p:spPr>
          <a:xfrm>
            <a:off x="5396233" y="3212867"/>
            <a:ext cx="5844900" cy="185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9" name="Google Shape;619;p62"/>
          <p:cNvSpPr txBox="1"/>
          <p:nvPr>
            <p:ph hasCustomPrompt="1" idx="2" type="title"/>
          </p:nvPr>
        </p:nvSpPr>
        <p:spPr>
          <a:xfrm>
            <a:off x="7587033" y="1383133"/>
            <a:ext cx="1463100" cy="1463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0" name="Google Shape;620;p62"/>
          <p:cNvSpPr/>
          <p:nvPr>
            <p:ph idx="3" type="pic"/>
          </p:nvPr>
        </p:nvSpPr>
        <p:spPr>
          <a:xfrm>
            <a:off x="950967" y="719333"/>
            <a:ext cx="36807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type="title"/>
          </p:nvPr>
        </p:nvSpPr>
        <p:spPr>
          <a:xfrm>
            <a:off x="950967" y="1316717"/>
            <a:ext cx="5726400" cy="141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subTitle"/>
          </p:nvPr>
        </p:nvSpPr>
        <p:spPr>
          <a:xfrm>
            <a:off x="950967" y="2812883"/>
            <a:ext cx="5726400" cy="33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60" name="Google Shape;60;p7"/>
          <p:cNvSpPr/>
          <p:nvPr>
            <p:ph idx="2" type="pic"/>
          </p:nvPr>
        </p:nvSpPr>
        <p:spPr>
          <a:xfrm>
            <a:off x="7525033" y="719333"/>
            <a:ext cx="37161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33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10012801" y="4671671"/>
            <a:ext cx="2288928" cy="174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7783671" cy="714715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3"/>
          <p:cNvSpPr txBox="1"/>
          <p:nvPr>
            <p:ph type="title"/>
          </p:nvPr>
        </p:nvSpPr>
        <p:spPr>
          <a:xfrm>
            <a:off x="950967" y="1465567"/>
            <a:ext cx="4229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24" name="Google Shape;624;p63"/>
          <p:cNvSpPr txBox="1"/>
          <p:nvPr>
            <p:ph idx="1" type="body"/>
          </p:nvPr>
        </p:nvSpPr>
        <p:spPr>
          <a:xfrm>
            <a:off x="950967" y="2493201"/>
            <a:ext cx="42291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25" name="Google Shape;625;p63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626" name="Google Shape;626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8" name="Google Shape;62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" y="5560982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0" y="4949400"/>
            <a:ext cx="2357335" cy="180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33" name="Google Shape;633;p64"/>
          <p:cNvSpPr txBox="1"/>
          <p:nvPr>
            <p:ph idx="1" type="subTitle"/>
          </p:nvPr>
        </p:nvSpPr>
        <p:spPr>
          <a:xfrm>
            <a:off x="4738000" y="4072740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4" name="Google Shape;634;p64"/>
          <p:cNvSpPr txBox="1"/>
          <p:nvPr>
            <p:ph idx="2" type="subTitle"/>
          </p:nvPr>
        </p:nvSpPr>
        <p:spPr>
          <a:xfrm>
            <a:off x="4738000" y="2198848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5" name="Google Shape;635;p64"/>
          <p:cNvSpPr txBox="1"/>
          <p:nvPr>
            <p:ph idx="3" type="subTitle"/>
          </p:nvPr>
        </p:nvSpPr>
        <p:spPr>
          <a:xfrm>
            <a:off x="2479600" y="2198848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636" name="Google Shape;636;p64"/>
          <p:cNvSpPr txBox="1"/>
          <p:nvPr>
            <p:ph idx="4" type="subTitle"/>
          </p:nvPr>
        </p:nvSpPr>
        <p:spPr>
          <a:xfrm>
            <a:off x="2479600" y="4072732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637" name="Google Shape;637;p64"/>
          <p:cNvGrpSpPr/>
          <p:nvPr/>
        </p:nvGrpSpPr>
        <p:grpSpPr>
          <a:xfrm rot="10800000">
            <a:off x="3494184" y="6364646"/>
            <a:ext cx="8697818" cy="493188"/>
            <a:chOff x="0" y="0"/>
            <a:chExt cx="6523526" cy="369900"/>
          </a:xfrm>
        </p:grpSpPr>
        <p:pic>
          <p:nvPicPr>
            <p:cNvPr id="638" name="Google Shape;63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0" name="Google Shape;64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0983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644" name="Google Shape;644;p65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10932366" y="15167"/>
            <a:ext cx="1564434" cy="14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6"/>
          <p:cNvSpPr txBox="1"/>
          <p:nvPr>
            <p:ph type="title"/>
          </p:nvPr>
        </p:nvSpPr>
        <p:spPr>
          <a:xfrm>
            <a:off x="950967" y="1316717"/>
            <a:ext cx="5726400" cy="141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49" name="Google Shape;649;p66"/>
          <p:cNvSpPr txBox="1"/>
          <p:nvPr>
            <p:ph idx="1" type="subTitle"/>
          </p:nvPr>
        </p:nvSpPr>
        <p:spPr>
          <a:xfrm>
            <a:off x="950967" y="2812883"/>
            <a:ext cx="5726400" cy="33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650" name="Google Shape;650;p66"/>
          <p:cNvSpPr/>
          <p:nvPr>
            <p:ph idx="2" type="pic"/>
          </p:nvPr>
        </p:nvSpPr>
        <p:spPr>
          <a:xfrm>
            <a:off x="7525033" y="719333"/>
            <a:ext cx="37161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651" name="Google Shape;6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33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6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10012801" y="4671671"/>
            <a:ext cx="2288928" cy="174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66"/>
          <p:cNvGrpSpPr/>
          <p:nvPr/>
        </p:nvGrpSpPr>
        <p:grpSpPr>
          <a:xfrm>
            <a:off x="0" y="0"/>
            <a:ext cx="7783671" cy="714715"/>
            <a:chOff x="0" y="0"/>
            <a:chExt cx="5837899" cy="536050"/>
          </a:xfrm>
        </p:grpSpPr>
        <p:pic>
          <p:nvPicPr>
            <p:cNvPr id="654" name="Google Shape;654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7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pic>
        <p:nvPicPr>
          <p:cNvPr id="659" name="Google Shape;659;p67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67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662" name="Google Shape;662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8"/>
          <p:cNvSpPr txBox="1"/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67" name="Google Shape;667;p68"/>
          <p:cNvSpPr txBox="1"/>
          <p:nvPr>
            <p:ph idx="1" type="subTitle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668" name="Google Shape;668;p68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669" name="Google Shape;669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68"/>
          <p:cNvGrpSpPr/>
          <p:nvPr/>
        </p:nvGrpSpPr>
        <p:grpSpPr>
          <a:xfrm rot="10800000">
            <a:off x="305" y="2966"/>
            <a:ext cx="6508068" cy="487588"/>
            <a:chOff x="4261050" y="4610675"/>
            <a:chExt cx="4881173" cy="365700"/>
          </a:xfrm>
        </p:grpSpPr>
        <p:pic>
          <p:nvPicPr>
            <p:cNvPr id="672" name="Google Shape;672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76" name="Google Shape;676;p69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0"/>
          <p:cNvSpPr txBox="1"/>
          <p:nvPr>
            <p:ph hasCustomPrompt="1" type="title"/>
          </p:nvPr>
        </p:nvSpPr>
        <p:spPr>
          <a:xfrm>
            <a:off x="3302000" y="2496600"/>
            <a:ext cx="5588100" cy="1391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80" name="Google Shape;680;p70"/>
          <p:cNvSpPr txBox="1"/>
          <p:nvPr>
            <p:ph idx="1" type="subTitle"/>
          </p:nvPr>
        </p:nvSpPr>
        <p:spPr>
          <a:xfrm>
            <a:off x="3302000" y="3786600"/>
            <a:ext cx="5588100" cy="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681" name="Google Shape;68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3" y="351490"/>
            <a:ext cx="2357335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2" name="Google Shape;682;p70"/>
          <p:cNvGrpSpPr/>
          <p:nvPr/>
        </p:nvGrpSpPr>
        <p:grpSpPr>
          <a:xfrm flipH="1">
            <a:off x="305" y="0"/>
            <a:ext cx="12191695" cy="6877561"/>
            <a:chOff x="0" y="0"/>
            <a:chExt cx="9144000" cy="5158300"/>
          </a:xfrm>
        </p:grpSpPr>
        <p:pic>
          <p:nvPicPr>
            <p:cNvPr id="683" name="Google Shape;683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5" name="Google Shape;685;p70"/>
          <p:cNvGrpSpPr/>
          <p:nvPr/>
        </p:nvGrpSpPr>
        <p:grpSpPr>
          <a:xfrm flipH="1">
            <a:off x="-6404" y="0"/>
            <a:ext cx="12198403" cy="6871695"/>
            <a:chOff x="0" y="0"/>
            <a:chExt cx="9149031" cy="5153900"/>
          </a:xfrm>
        </p:grpSpPr>
        <p:grpSp>
          <p:nvGrpSpPr>
            <p:cNvPr id="686" name="Google Shape;686;p70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687" name="Google Shape;687;p7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8" name="Google Shape;688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9" name="Google Shape;689;p70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690" name="Google Shape;690;p7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" name="Google Shape;691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96" name="Google Shape;696;p72"/>
          <p:cNvSpPr txBox="1"/>
          <p:nvPr>
            <p:ph hasCustomPrompt="1" idx="2" type="title"/>
          </p:nvPr>
        </p:nvSpPr>
        <p:spPr>
          <a:xfrm>
            <a:off x="5012274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7" name="Google Shape;697;p72"/>
          <p:cNvSpPr txBox="1"/>
          <p:nvPr>
            <p:ph hasCustomPrompt="1" idx="3" type="title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8" name="Google Shape;698;p72"/>
          <p:cNvSpPr txBox="1"/>
          <p:nvPr>
            <p:ph hasCustomPrompt="1" idx="4" type="title"/>
          </p:nvPr>
        </p:nvSpPr>
        <p:spPr>
          <a:xfrm>
            <a:off x="5012258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9" name="Google Shape;699;p72"/>
          <p:cNvSpPr txBox="1"/>
          <p:nvPr>
            <p:ph hasCustomPrompt="1" idx="5" type="title"/>
          </p:nvPr>
        </p:nvSpPr>
        <p:spPr>
          <a:xfrm>
            <a:off x="6253325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0" name="Google Shape;700;p72"/>
          <p:cNvSpPr txBox="1"/>
          <p:nvPr>
            <p:ph hasCustomPrompt="1" idx="6" type="title"/>
          </p:nvPr>
        </p:nvSpPr>
        <p:spPr>
          <a:xfrm>
            <a:off x="5012275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1" name="Google Shape;701;p72"/>
          <p:cNvSpPr txBox="1"/>
          <p:nvPr>
            <p:ph hasCustomPrompt="1" idx="7" type="title"/>
          </p:nvPr>
        </p:nvSpPr>
        <p:spPr>
          <a:xfrm>
            <a:off x="6253342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2" name="Google Shape;702;p72"/>
          <p:cNvSpPr txBox="1"/>
          <p:nvPr>
            <p:ph idx="1" type="subTitle"/>
          </p:nvPr>
        </p:nvSpPr>
        <p:spPr>
          <a:xfrm>
            <a:off x="1707467" y="2265467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03" name="Google Shape;703;p72"/>
          <p:cNvSpPr txBox="1"/>
          <p:nvPr>
            <p:ph idx="8" type="subTitle"/>
          </p:nvPr>
        </p:nvSpPr>
        <p:spPr>
          <a:xfrm>
            <a:off x="1707467" y="3709015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04" name="Google Shape;704;p72"/>
          <p:cNvSpPr txBox="1"/>
          <p:nvPr>
            <p:ph idx="9" type="subTitle"/>
          </p:nvPr>
        </p:nvSpPr>
        <p:spPr>
          <a:xfrm>
            <a:off x="1707467" y="5152564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05" name="Google Shape;705;p72"/>
          <p:cNvSpPr txBox="1"/>
          <p:nvPr>
            <p:ph idx="13" type="subTitle"/>
          </p:nvPr>
        </p:nvSpPr>
        <p:spPr>
          <a:xfrm>
            <a:off x="7433733" y="2265461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06" name="Google Shape;706;p72"/>
          <p:cNvSpPr txBox="1"/>
          <p:nvPr>
            <p:ph idx="14" type="subTitle"/>
          </p:nvPr>
        </p:nvSpPr>
        <p:spPr>
          <a:xfrm>
            <a:off x="7433733" y="3709006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07" name="Google Shape;707;p72"/>
          <p:cNvSpPr txBox="1"/>
          <p:nvPr>
            <p:ph idx="15" type="subTitle"/>
          </p:nvPr>
        </p:nvSpPr>
        <p:spPr>
          <a:xfrm>
            <a:off x="7433733" y="5152550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708" name="Google Shape;708;p72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709" name="Google Shape;709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1" name="Google Shape;711;p72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712" name="Google Shape;712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3"/>
          <p:cNvSpPr txBox="1"/>
          <p:nvPr>
            <p:ph type="title"/>
          </p:nvPr>
        </p:nvSpPr>
        <p:spPr>
          <a:xfrm>
            <a:off x="5113900" y="1068676"/>
            <a:ext cx="5452500" cy="140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17" name="Google Shape;717;p73"/>
          <p:cNvSpPr txBox="1"/>
          <p:nvPr>
            <p:ph idx="1" type="subTitle"/>
          </p:nvPr>
        </p:nvSpPr>
        <p:spPr>
          <a:xfrm>
            <a:off x="5113900" y="2530900"/>
            <a:ext cx="5452500" cy="285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pic>
        <p:nvPicPr>
          <p:cNvPr id="718" name="Google Shape;718;p73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" name="Google Shape;720;p73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721" name="Google Shape;721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7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4"/>
          <p:cNvSpPr txBox="1"/>
          <p:nvPr>
            <p:ph type="title"/>
          </p:nvPr>
        </p:nvSpPr>
        <p:spPr>
          <a:xfrm>
            <a:off x="8001833" y="719333"/>
            <a:ext cx="32391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26" name="Google Shape;726;p74"/>
          <p:cNvSpPr txBox="1"/>
          <p:nvPr>
            <p:ph idx="1" type="subTitle"/>
          </p:nvPr>
        </p:nvSpPr>
        <p:spPr>
          <a:xfrm>
            <a:off x="8001833" y="2020533"/>
            <a:ext cx="3239100" cy="16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27" name="Google Shape;727;p74"/>
          <p:cNvSpPr/>
          <p:nvPr>
            <p:ph idx="2" type="pic"/>
          </p:nvPr>
        </p:nvSpPr>
        <p:spPr>
          <a:xfrm>
            <a:off x="950967" y="719333"/>
            <a:ext cx="3734700" cy="541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28" name="Google Shape;728;p74"/>
          <p:cNvSpPr/>
          <p:nvPr>
            <p:ph idx="3" type="pic"/>
          </p:nvPr>
        </p:nvSpPr>
        <p:spPr>
          <a:xfrm>
            <a:off x="4794100" y="719333"/>
            <a:ext cx="2921700" cy="310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29" name="Google Shape;729;p74"/>
          <p:cNvSpPr/>
          <p:nvPr>
            <p:ph idx="4" type="pic"/>
          </p:nvPr>
        </p:nvSpPr>
        <p:spPr>
          <a:xfrm>
            <a:off x="4794100" y="3938367"/>
            <a:ext cx="6446700" cy="2200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730" name="Google Shape;730;p74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3652" y="4496600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1" name="Google Shape;731;p74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732" name="Google Shape;732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4" name="Google Shape;734;p74"/>
          <p:cNvGrpSpPr/>
          <p:nvPr/>
        </p:nvGrpSpPr>
        <p:grpSpPr>
          <a:xfrm>
            <a:off x="7141858" y="6336175"/>
            <a:ext cx="5047471" cy="517353"/>
            <a:chOff x="5356527" y="4752250"/>
            <a:chExt cx="3785698" cy="388025"/>
          </a:xfrm>
        </p:grpSpPr>
        <p:pic>
          <p:nvPicPr>
            <p:cNvPr id="735" name="Google Shape;735;p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7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5"/>
          <p:cNvSpPr txBox="1"/>
          <p:nvPr>
            <p:ph type="title"/>
          </p:nvPr>
        </p:nvSpPr>
        <p:spPr>
          <a:xfrm>
            <a:off x="960000" y="853440"/>
            <a:ext cx="4313100" cy="14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40" name="Google Shape;740;p75"/>
          <p:cNvSpPr txBox="1"/>
          <p:nvPr>
            <p:ph idx="1" type="body"/>
          </p:nvPr>
        </p:nvSpPr>
        <p:spPr>
          <a:xfrm>
            <a:off x="960000" y="2802500"/>
            <a:ext cx="4313100" cy="16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6"/>
          <p:cNvSpPr txBox="1"/>
          <p:nvPr>
            <p:ph type="title"/>
          </p:nvPr>
        </p:nvSpPr>
        <p:spPr>
          <a:xfrm>
            <a:off x="960000" y="717989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44" name="Google Shape;744;p76"/>
          <p:cNvSpPr txBox="1"/>
          <p:nvPr>
            <p:ph idx="1" type="subTitle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5" name="Google Shape;745;p76"/>
          <p:cNvSpPr txBox="1"/>
          <p:nvPr>
            <p:ph idx="2" type="subTitle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6" name="Google Shape;746;p76"/>
          <p:cNvSpPr txBox="1"/>
          <p:nvPr>
            <p:ph idx="3" type="subTitle"/>
          </p:nvPr>
        </p:nvSpPr>
        <p:spPr>
          <a:xfrm>
            <a:off x="827343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7" name="Google Shape;747;p76"/>
          <p:cNvSpPr txBox="1"/>
          <p:nvPr>
            <p:ph idx="4" type="subTitle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48" name="Google Shape;748;p76"/>
          <p:cNvSpPr txBox="1"/>
          <p:nvPr>
            <p:ph idx="5" type="subTitle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49" name="Google Shape;749;p76"/>
          <p:cNvSpPr txBox="1"/>
          <p:nvPr>
            <p:ph idx="6" type="subTitle"/>
          </p:nvPr>
        </p:nvSpPr>
        <p:spPr>
          <a:xfrm>
            <a:off x="8273446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750" name="Google Shape;7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2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1" name="Google Shape;751;p76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752" name="Google Shape;752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7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57" name="Google Shape;757;p77"/>
          <p:cNvSpPr txBox="1"/>
          <p:nvPr>
            <p:ph idx="1" type="subTitle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8" name="Google Shape;758;p77"/>
          <p:cNvSpPr txBox="1"/>
          <p:nvPr>
            <p:ph idx="2" type="subTitle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9" name="Google Shape;759;p77"/>
          <p:cNvSpPr txBox="1"/>
          <p:nvPr>
            <p:ph idx="3" type="subTitle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0" name="Google Shape;760;p77"/>
          <p:cNvSpPr txBox="1"/>
          <p:nvPr>
            <p:ph idx="4" type="subTitle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1" name="Google Shape;761;p77"/>
          <p:cNvSpPr txBox="1"/>
          <p:nvPr>
            <p:ph idx="5" type="subTitle"/>
          </p:nvPr>
        </p:nvSpPr>
        <p:spPr>
          <a:xfrm>
            <a:off x="96000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62" name="Google Shape;762;p77"/>
          <p:cNvSpPr txBox="1"/>
          <p:nvPr>
            <p:ph idx="6" type="subTitle"/>
          </p:nvPr>
        </p:nvSpPr>
        <p:spPr>
          <a:xfrm>
            <a:off x="960000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63" name="Google Shape;763;p77"/>
          <p:cNvSpPr txBox="1"/>
          <p:nvPr>
            <p:ph idx="7" type="subTitle"/>
          </p:nvPr>
        </p:nvSpPr>
        <p:spPr>
          <a:xfrm>
            <a:off x="650817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64" name="Google Shape;764;p77"/>
          <p:cNvSpPr txBox="1"/>
          <p:nvPr>
            <p:ph idx="8" type="subTitle"/>
          </p:nvPr>
        </p:nvSpPr>
        <p:spPr>
          <a:xfrm>
            <a:off x="6508173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765" name="Google Shape;765;p77"/>
          <p:cNvGrpSpPr/>
          <p:nvPr/>
        </p:nvGrpSpPr>
        <p:grpSpPr>
          <a:xfrm>
            <a:off x="-1" y="-6292"/>
            <a:ext cx="12191696" cy="6864104"/>
            <a:chOff x="-1" y="-4719"/>
            <a:chExt cx="9144001" cy="5148207"/>
          </a:xfrm>
        </p:grpSpPr>
        <p:pic>
          <p:nvPicPr>
            <p:cNvPr id="766" name="Google Shape;766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8" name="Google Shape;768;p77"/>
          <p:cNvGrpSpPr/>
          <p:nvPr/>
        </p:nvGrpSpPr>
        <p:grpSpPr>
          <a:xfrm rot="10800000">
            <a:off x="305" y="-6126"/>
            <a:ext cx="6508068" cy="487588"/>
            <a:chOff x="4261050" y="4610675"/>
            <a:chExt cx="4881173" cy="365700"/>
          </a:xfrm>
        </p:grpSpPr>
        <p:pic>
          <p:nvPicPr>
            <p:cNvPr id="769" name="Google Shape;769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8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74" name="Google Shape;774;p78"/>
          <p:cNvSpPr txBox="1"/>
          <p:nvPr>
            <p:ph idx="1" type="subTitle"/>
          </p:nvPr>
        </p:nvSpPr>
        <p:spPr>
          <a:xfrm>
            <a:off x="960100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5" name="Google Shape;775;p78"/>
          <p:cNvSpPr txBox="1"/>
          <p:nvPr>
            <p:ph idx="2" type="subTitle"/>
          </p:nvPr>
        </p:nvSpPr>
        <p:spPr>
          <a:xfrm>
            <a:off x="4525174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6" name="Google Shape;776;p78"/>
          <p:cNvSpPr txBox="1"/>
          <p:nvPr>
            <p:ph idx="3" type="subTitle"/>
          </p:nvPr>
        </p:nvSpPr>
        <p:spPr>
          <a:xfrm>
            <a:off x="960100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7" name="Google Shape;777;p78"/>
          <p:cNvSpPr txBox="1"/>
          <p:nvPr>
            <p:ph idx="4" type="subTitle"/>
          </p:nvPr>
        </p:nvSpPr>
        <p:spPr>
          <a:xfrm>
            <a:off x="4525174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8" name="Google Shape;778;p78"/>
          <p:cNvSpPr txBox="1"/>
          <p:nvPr>
            <p:ph idx="5" type="subTitle"/>
          </p:nvPr>
        </p:nvSpPr>
        <p:spPr>
          <a:xfrm>
            <a:off x="8090248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9" name="Google Shape;779;p78"/>
          <p:cNvSpPr txBox="1"/>
          <p:nvPr>
            <p:ph idx="6" type="subTitle"/>
          </p:nvPr>
        </p:nvSpPr>
        <p:spPr>
          <a:xfrm>
            <a:off x="8090248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0" name="Google Shape;780;p78"/>
          <p:cNvSpPr txBox="1"/>
          <p:nvPr>
            <p:ph idx="7" type="subTitle"/>
          </p:nvPr>
        </p:nvSpPr>
        <p:spPr>
          <a:xfrm>
            <a:off x="960100" y="1901952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81" name="Google Shape;781;p78"/>
          <p:cNvSpPr txBox="1"/>
          <p:nvPr>
            <p:ph idx="8" type="subTitle"/>
          </p:nvPr>
        </p:nvSpPr>
        <p:spPr>
          <a:xfrm>
            <a:off x="4527174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82" name="Google Shape;782;p78"/>
          <p:cNvSpPr txBox="1"/>
          <p:nvPr>
            <p:ph idx="9" type="subTitle"/>
          </p:nvPr>
        </p:nvSpPr>
        <p:spPr>
          <a:xfrm>
            <a:off x="8090248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83" name="Google Shape;783;p78"/>
          <p:cNvSpPr txBox="1"/>
          <p:nvPr>
            <p:ph idx="13" type="subTitle"/>
          </p:nvPr>
        </p:nvSpPr>
        <p:spPr>
          <a:xfrm>
            <a:off x="960100" y="4194048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84" name="Google Shape;784;p78"/>
          <p:cNvSpPr txBox="1"/>
          <p:nvPr>
            <p:ph idx="14" type="subTitle"/>
          </p:nvPr>
        </p:nvSpPr>
        <p:spPr>
          <a:xfrm>
            <a:off x="4525174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85" name="Google Shape;785;p78"/>
          <p:cNvSpPr txBox="1"/>
          <p:nvPr>
            <p:ph idx="15" type="subTitle"/>
          </p:nvPr>
        </p:nvSpPr>
        <p:spPr>
          <a:xfrm>
            <a:off x="8090248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786" name="Google Shape;786;p78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11441131" y="85835"/>
            <a:ext cx="750835" cy="139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6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9"/>
          <p:cNvSpPr txBox="1"/>
          <p:nvPr>
            <p:ph hasCustomPrompt="1" type="title"/>
          </p:nvPr>
        </p:nvSpPr>
        <p:spPr>
          <a:xfrm>
            <a:off x="4133183" y="2726839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1" name="Google Shape;791;p79"/>
          <p:cNvSpPr txBox="1"/>
          <p:nvPr>
            <p:ph idx="1" type="subTitle"/>
          </p:nvPr>
        </p:nvSpPr>
        <p:spPr>
          <a:xfrm>
            <a:off x="4133197" y="3650433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92" name="Google Shape;792;p79"/>
          <p:cNvSpPr txBox="1"/>
          <p:nvPr>
            <p:ph hasCustomPrompt="1" idx="2" type="title"/>
          </p:nvPr>
        </p:nvSpPr>
        <p:spPr>
          <a:xfrm>
            <a:off x="4133206" y="893250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3" name="Google Shape;793;p79"/>
          <p:cNvSpPr txBox="1"/>
          <p:nvPr>
            <p:ph idx="3" type="subTitle"/>
          </p:nvPr>
        </p:nvSpPr>
        <p:spPr>
          <a:xfrm>
            <a:off x="4133206" y="1816861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94" name="Google Shape;794;p79"/>
          <p:cNvSpPr txBox="1"/>
          <p:nvPr>
            <p:ph hasCustomPrompt="1" idx="4" type="title"/>
          </p:nvPr>
        </p:nvSpPr>
        <p:spPr>
          <a:xfrm>
            <a:off x="4133194" y="4560422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5" name="Google Shape;795;p79"/>
          <p:cNvSpPr txBox="1"/>
          <p:nvPr>
            <p:ph idx="5" type="subTitle"/>
          </p:nvPr>
        </p:nvSpPr>
        <p:spPr>
          <a:xfrm>
            <a:off x="4133208" y="5484017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796" name="Google Shape;796;p79"/>
          <p:cNvGrpSpPr/>
          <p:nvPr/>
        </p:nvGrpSpPr>
        <p:grpSpPr>
          <a:xfrm>
            <a:off x="0" y="0"/>
            <a:ext cx="12198420" cy="6871706"/>
            <a:chOff x="0" y="0"/>
            <a:chExt cx="9149044" cy="5153909"/>
          </a:xfrm>
        </p:grpSpPr>
        <p:grpSp>
          <p:nvGrpSpPr>
            <p:cNvPr id="797" name="Google Shape;797;p79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798" name="Google Shape;798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9" name="Google Shape;799;p7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0" name="Google Shape;800;p79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801" name="Google Shape;801;p7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2" name="Google Shape;802;p7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03" name="Google Shape;803;p79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70898" y="4750072"/>
            <a:ext cx="2288928" cy="174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0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807" name="Google Shape;807;p80"/>
          <p:cNvGrpSpPr/>
          <p:nvPr/>
        </p:nvGrpSpPr>
        <p:grpSpPr>
          <a:xfrm>
            <a:off x="0" y="0"/>
            <a:ext cx="8697818" cy="493188"/>
            <a:chOff x="0" y="0"/>
            <a:chExt cx="6523526" cy="369900"/>
          </a:xfrm>
        </p:grpSpPr>
        <p:pic>
          <p:nvPicPr>
            <p:cNvPr id="808" name="Google Shape;808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0" name="Google Shape;810;p80"/>
          <p:cNvGrpSpPr/>
          <p:nvPr/>
        </p:nvGrpSpPr>
        <p:grpSpPr>
          <a:xfrm>
            <a:off x="0" y="0"/>
            <a:ext cx="12191695" cy="6857845"/>
            <a:chOff x="0" y="0"/>
            <a:chExt cx="9144000" cy="5143512"/>
          </a:xfrm>
        </p:grpSpPr>
        <p:pic>
          <p:nvPicPr>
            <p:cNvPr id="811" name="Google Shape;811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816" name="Google Shape;816;p81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10205533" y="-54034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81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818" name="Google Shape;818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823" name="Google Shape;823;p82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824" name="Google Shape;824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" name="Google Shape;825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6" name="Google Shape;826;p82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11100050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78" name="Google Shape;78;p9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305" y="2966"/>
            <a:ext cx="6508068" cy="487588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831" name="Google Shape;831;p83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8394900" y="5725162"/>
            <a:ext cx="2288933" cy="112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Google Shape;832;p83"/>
          <p:cNvGrpSpPr/>
          <p:nvPr/>
        </p:nvGrpSpPr>
        <p:grpSpPr>
          <a:xfrm>
            <a:off x="0" y="0"/>
            <a:ext cx="5052571" cy="479188"/>
            <a:chOff x="0" y="0"/>
            <a:chExt cx="3789523" cy="359400"/>
          </a:xfrm>
        </p:grpSpPr>
        <p:pic>
          <p:nvPicPr>
            <p:cNvPr id="833" name="Google Shape;833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5" name="Google Shape;83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10894967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839" name="Google Shape;839;p84"/>
          <p:cNvGrpSpPr/>
          <p:nvPr/>
        </p:nvGrpSpPr>
        <p:grpSpPr>
          <a:xfrm flipH="1" rot="10800000">
            <a:off x="6841327" y="171"/>
            <a:ext cx="5350369" cy="479188"/>
            <a:chOff x="5129348" y="4780863"/>
            <a:chExt cx="4012877" cy="359400"/>
          </a:xfrm>
        </p:grpSpPr>
        <p:pic>
          <p:nvPicPr>
            <p:cNvPr id="840" name="Google Shape;84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2" name="Google Shape;84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-1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846" name="Google Shape;846;p85"/>
          <p:cNvGrpSpPr/>
          <p:nvPr/>
        </p:nvGrpSpPr>
        <p:grpSpPr>
          <a:xfrm>
            <a:off x="0" y="17"/>
            <a:ext cx="12191695" cy="6857812"/>
            <a:chOff x="0" y="12"/>
            <a:chExt cx="9144000" cy="5143487"/>
          </a:xfrm>
        </p:grpSpPr>
        <p:pic>
          <p:nvPicPr>
            <p:cNvPr id="847" name="Google Shape;847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9" name="Google Shape;849;p85"/>
          <p:cNvGrpSpPr/>
          <p:nvPr/>
        </p:nvGrpSpPr>
        <p:grpSpPr>
          <a:xfrm rot="10800000">
            <a:off x="305" y="171"/>
            <a:ext cx="5350369" cy="479188"/>
            <a:chOff x="5129346" y="4780863"/>
            <a:chExt cx="4012877" cy="359400"/>
          </a:xfrm>
        </p:grpSpPr>
        <p:pic>
          <p:nvPicPr>
            <p:cNvPr id="850" name="Google Shape;850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6"/>
          <p:cNvSpPr txBox="1"/>
          <p:nvPr>
            <p:ph type="title"/>
          </p:nvPr>
        </p:nvSpPr>
        <p:spPr>
          <a:xfrm>
            <a:off x="5818683" y="720000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55" name="Google Shape;855;p86"/>
          <p:cNvSpPr txBox="1"/>
          <p:nvPr>
            <p:ph idx="1" type="subTitle"/>
          </p:nvPr>
        </p:nvSpPr>
        <p:spPr>
          <a:xfrm>
            <a:off x="5818683" y="3159133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6" name="Google Shape;856;p86"/>
          <p:cNvSpPr/>
          <p:nvPr>
            <p:ph idx="2" type="pic"/>
          </p:nvPr>
        </p:nvSpPr>
        <p:spPr>
          <a:xfrm>
            <a:off x="950967" y="719400"/>
            <a:ext cx="40968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857" name="Google Shape;857;p86"/>
          <p:cNvSpPr txBox="1"/>
          <p:nvPr/>
        </p:nvSpPr>
        <p:spPr>
          <a:xfrm>
            <a:off x="5818683" y="4723100"/>
            <a:ext cx="4932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-US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58" name="Google Shape;858;p86"/>
          <p:cNvGrpSpPr/>
          <p:nvPr/>
        </p:nvGrpSpPr>
        <p:grpSpPr>
          <a:xfrm>
            <a:off x="-9088" y="0"/>
            <a:ext cx="12200964" cy="6871712"/>
            <a:chOff x="-6816" y="0"/>
            <a:chExt cx="9150952" cy="5153913"/>
          </a:xfrm>
        </p:grpSpPr>
        <p:grpSp>
          <p:nvGrpSpPr>
            <p:cNvPr id="859" name="Google Shape;859;p86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860" name="Google Shape;860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1" name="Google Shape;861;p8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2" name="Google Shape;862;p86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863" name="Google Shape;863;p8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4" name="Google Shape;864;p8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65" name="Google Shape;865;p86"/>
          <p:cNvGrpSpPr/>
          <p:nvPr/>
        </p:nvGrpSpPr>
        <p:grpSpPr>
          <a:xfrm>
            <a:off x="0" y="-15383"/>
            <a:ext cx="12191694" cy="6873195"/>
            <a:chOff x="0" y="-11538"/>
            <a:chExt cx="9143999" cy="5155025"/>
          </a:xfrm>
        </p:grpSpPr>
        <p:pic>
          <p:nvPicPr>
            <p:cNvPr id="866" name="Google Shape;866;p8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8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7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93499" y="4777003"/>
            <a:ext cx="2288928" cy="17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0" y="-18200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87"/>
          <p:cNvGrpSpPr/>
          <p:nvPr/>
        </p:nvGrpSpPr>
        <p:grpSpPr>
          <a:xfrm>
            <a:off x="0" y="-18183"/>
            <a:ext cx="11838173" cy="6564660"/>
            <a:chOff x="0" y="-13638"/>
            <a:chExt cx="8878852" cy="4923618"/>
          </a:xfrm>
        </p:grpSpPr>
        <p:pic>
          <p:nvPicPr>
            <p:cNvPr id="874" name="Google Shape;874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5" name="Google Shape;875;p87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876" name="Google Shape;876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7" name="Google Shape;877;p8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8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1510386" y="51833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88"/>
          <p:cNvGrpSpPr/>
          <p:nvPr/>
        </p:nvGrpSpPr>
        <p:grpSpPr>
          <a:xfrm>
            <a:off x="-34" y="-27274"/>
            <a:ext cx="1297002" cy="6883687"/>
            <a:chOff x="-26" y="-20456"/>
            <a:chExt cx="972776" cy="5162894"/>
          </a:xfrm>
        </p:grpSpPr>
        <p:pic>
          <p:nvPicPr>
            <p:cNvPr id="882" name="Google Shape;882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88"/>
          <p:cNvGrpSpPr/>
          <p:nvPr/>
        </p:nvGrpSpPr>
        <p:grpSpPr>
          <a:xfrm rot="10800000">
            <a:off x="7157609" y="6378812"/>
            <a:ext cx="5052571" cy="479188"/>
            <a:chOff x="-13638" y="0"/>
            <a:chExt cx="3789523" cy="359400"/>
          </a:xfrm>
        </p:grpSpPr>
        <p:pic>
          <p:nvPicPr>
            <p:cNvPr id="885" name="Google Shape;885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8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0"/>
          <p:cNvSpPr txBox="1"/>
          <p:nvPr>
            <p:ph type="ctrTitle"/>
          </p:nvPr>
        </p:nvSpPr>
        <p:spPr>
          <a:xfrm>
            <a:off x="1296400" y="1977067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93" name="Google Shape;893;p90"/>
          <p:cNvSpPr txBox="1"/>
          <p:nvPr>
            <p:ph idx="1" type="subTitle"/>
          </p:nvPr>
        </p:nvSpPr>
        <p:spPr>
          <a:xfrm>
            <a:off x="1296400" y="4318937"/>
            <a:ext cx="9599100" cy="56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894" name="Google Shape;894;p90"/>
          <p:cNvGrpSpPr/>
          <p:nvPr/>
        </p:nvGrpSpPr>
        <p:grpSpPr>
          <a:xfrm>
            <a:off x="-9099" y="2150"/>
            <a:ext cx="12217745" cy="6862603"/>
            <a:chOff x="-21325" y="-6819"/>
            <a:chExt cx="9163538" cy="5147081"/>
          </a:xfrm>
        </p:grpSpPr>
        <p:grpSp>
          <p:nvGrpSpPr>
            <p:cNvPr id="895" name="Google Shape;895;p90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896" name="Google Shape;896;p9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7" name="Google Shape;897;p9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98" name="Google Shape;898;p90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899" name="Google Shape;899;p9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0" name="Google Shape;900;p9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01" name="Google Shape;901;p90"/>
          <p:cNvGrpSpPr/>
          <p:nvPr/>
        </p:nvGrpSpPr>
        <p:grpSpPr>
          <a:xfrm>
            <a:off x="-9092" y="-9867"/>
            <a:ext cx="12209878" cy="6877561"/>
            <a:chOff x="0" y="0"/>
            <a:chExt cx="9157637" cy="5158300"/>
          </a:xfrm>
        </p:grpSpPr>
        <p:pic>
          <p:nvPicPr>
            <p:cNvPr id="902" name="Google Shape;902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7" y="0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7" name="Google Shape;907;p91"/>
          <p:cNvGrpSpPr/>
          <p:nvPr/>
        </p:nvGrpSpPr>
        <p:grpSpPr>
          <a:xfrm>
            <a:off x="5737450" y="6156505"/>
            <a:ext cx="6460971" cy="706116"/>
            <a:chOff x="4296376" y="4610675"/>
            <a:chExt cx="4845850" cy="529600"/>
          </a:xfrm>
        </p:grpSpPr>
        <p:pic>
          <p:nvPicPr>
            <p:cNvPr id="908" name="Google Shape;908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" name="Google Shape;909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0" name="Google Shape;910;p91"/>
          <p:cNvSpPr txBox="1"/>
          <p:nvPr>
            <p:ph type="title"/>
          </p:nvPr>
        </p:nvSpPr>
        <p:spPr>
          <a:xfrm>
            <a:off x="5396233" y="3212867"/>
            <a:ext cx="5844900" cy="185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1" name="Google Shape;911;p91"/>
          <p:cNvSpPr txBox="1"/>
          <p:nvPr>
            <p:ph hasCustomPrompt="1" idx="2" type="title"/>
          </p:nvPr>
        </p:nvSpPr>
        <p:spPr>
          <a:xfrm>
            <a:off x="7587033" y="1383133"/>
            <a:ext cx="1463100" cy="1463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2" name="Google Shape;912;p91"/>
          <p:cNvSpPr/>
          <p:nvPr>
            <p:ph idx="3" type="pic"/>
          </p:nvPr>
        </p:nvSpPr>
        <p:spPr>
          <a:xfrm>
            <a:off x="950967" y="719333"/>
            <a:ext cx="36807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2"/>
          <p:cNvSpPr txBox="1"/>
          <p:nvPr>
            <p:ph type="title"/>
          </p:nvPr>
        </p:nvSpPr>
        <p:spPr>
          <a:xfrm>
            <a:off x="950967" y="1465567"/>
            <a:ext cx="4229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16" name="Google Shape;916;p92"/>
          <p:cNvSpPr txBox="1"/>
          <p:nvPr>
            <p:ph idx="1" type="body"/>
          </p:nvPr>
        </p:nvSpPr>
        <p:spPr>
          <a:xfrm>
            <a:off x="950967" y="2493201"/>
            <a:ext cx="42291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917" name="Google Shape;917;p92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918" name="Google Shape;918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0" name="Google Shape;92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" y="5560982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0" y="4949400"/>
            <a:ext cx="2357335" cy="180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25" name="Google Shape;925;p93"/>
          <p:cNvSpPr txBox="1"/>
          <p:nvPr>
            <p:ph idx="1" type="subTitle"/>
          </p:nvPr>
        </p:nvSpPr>
        <p:spPr>
          <a:xfrm>
            <a:off x="4738000" y="4072740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6" name="Google Shape;926;p93"/>
          <p:cNvSpPr txBox="1"/>
          <p:nvPr>
            <p:ph idx="2" type="subTitle"/>
          </p:nvPr>
        </p:nvSpPr>
        <p:spPr>
          <a:xfrm>
            <a:off x="4738000" y="2198848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7" name="Google Shape;927;p93"/>
          <p:cNvSpPr txBox="1"/>
          <p:nvPr>
            <p:ph idx="3" type="subTitle"/>
          </p:nvPr>
        </p:nvSpPr>
        <p:spPr>
          <a:xfrm>
            <a:off x="2479600" y="2198848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28" name="Google Shape;928;p93"/>
          <p:cNvSpPr txBox="1"/>
          <p:nvPr>
            <p:ph idx="4" type="subTitle"/>
          </p:nvPr>
        </p:nvSpPr>
        <p:spPr>
          <a:xfrm>
            <a:off x="2479600" y="4072732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929" name="Google Shape;929;p93"/>
          <p:cNvGrpSpPr/>
          <p:nvPr/>
        </p:nvGrpSpPr>
        <p:grpSpPr>
          <a:xfrm rot="10800000">
            <a:off x="3494184" y="6364646"/>
            <a:ext cx="8697818" cy="493188"/>
            <a:chOff x="0" y="0"/>
            <a:chExt cx="6523526" cy="369900"/>
          </a:xfrm>
        </p:grpSpPr>
        <p:pic>
          <p:nvPicPr>
            <p:cNvPr id="930" name="Google Shape;93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2" name="Google Shape;93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0983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9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936" name="Google Shape;936;p94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10932366" y="15167"/>
            <a:ext cx="1564434" cy="14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95"/>
          <p:cNvSpPr txBox="1"/>
          <p:nvPr>
            <p:ph type="title"/>
          </p:nvPr>
        </p:nvSpPr>
        <p:spPr>
          <a:xfrm>
            <a:off x="950967" y="1316717"/>
            <a:ext cx="5726400" cy="141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41" name="Google Shape;941;p95"/>
          <p:cNvSpPr txBox="1"/>
          <p:nvPr>
            <p:ph idx="1" type="subTitle"/>
          </p:nvPr>
        </p:nvSpPr>
        <p:spPr>
          <a:xfrm>
            <a:off x="950967" y="2812883"/>
            <a:ext cx="5726400" cy="33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942" name="Google Shape;942;p95"/>
          <p:cNvSpPr/>
          <p:nvPr>
            <p:ph idx="2" type="pic"/>
          </p:nvPr>
        </p:nvSpPr>
        <p:spPr>
          <a:xfrm>
            <a:off x="7525033" y="719333"/>
            <a:ext cx="37161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943" name="Google Shape;94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33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95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10012801" y="4671671"/>
            <a:ext cx="2288928" cy="174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5" name="Google Shape;945;p95"/>
          <p:cNvGrpSpPr/>
          <p:nvPr/>
        </p:nvGrpSpPr>
        <p:grpSpPr>
          <a:xfrm>
            <a:off x="0" y="0"/>
            <a:ext cx="7783671" cy="714715"/>
            <a:chOff x="0" y="0"/>
            <a:chExt cx="5837899" cy="536050"/>
          </a:xfrm>
        </p:grpSpPr>
        <p:pic>
          <p:nvPicPr>
            <p:cNvPr id="946" name="Google Shape;946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96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pic>
        <p:nvPicPr>
          <p:cNvPr id="951" name="Google Shape;951;p96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3" name="Google Shape;953;p96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954" name="Google Shape;954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7"/>
          <p:cNvSpPr txBox="1"/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59" name="Google Shape;959;p97"/>
          <p:cNvSpPr txBox="1"/>
          <p:nvPr>
            <p:ph idx="1" type="subTitle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960" name="Google Shape;960;p97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961" name="Google Shape;961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3" name="Google Shape;963;p97"/>
          <p:cNvGrpSpPr/>
          <p:nvPr/>
        </p:nvGrpSpPr>
        <p:grpSpPr>
          <a:xfrm rot="10800000">
            <a:off x="305" y="2966"/>
            <a:ext cx="6508068" cy="487588"/>
            <a:chOff x="4261050" y="4610675"/>
            <a:chExt cx="4881173" cy="365700"/>
          </a:xfrm>
        </p:grpSpPr>
        <p:pic>
          <p:nvPicPr>
            <p:cNvPr id="964" name="Google Shape;964;p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68" name="Google Shape;968;p98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9"/>
          <p:cNvSpPr txBox="1"/>
          <p:nvPr>
            <p:ph hasCustomPrompt="1" type="title"/>
          </p:nvPr>
        </p:nvSpPr>
        <p:spPr>
          <a:xfrm>
            <a:off x="3302000" y="2496600"/>
            <a:ext cx="5588100" cy="1391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72" name="Google Shape;972;p99"/>
          <p:cNvSpPr txBox="1"/>
          <p:nvPr>
            <p:ph idx="1" type="subTitle"/>
          </p:nvPr>
        </p:nvSpPr>
        <p:spPr>
          <a:xfrm>
            <a:off x="3302000" y="3786600"/>
            <a:ext cx="5588100" cy="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973" name="Google Shape;97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3" y="351490"/>
            <a:ext cx="2357335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4" name="Google Shape;974;p99"/>
          <p:cNvGrpSpPr/>
          <p:nvPr/>
        </p:nvGrpSpPr>
        <p:grpSpPr>
          <a:xfrm flipH="1">
            <a:off x="305" y="0"/>
            <a:ext cx="12191695" cy="6877561"/>
            <a:chOff x="0" y="0"/>
            <a:chExt cx="9144000" cy="5158300"/>
          </a:xfrm>
        </p:grpSpPr>
        <p:pic>
          <p:nvPicPr>
            <p:cNvPr id="975" name="Google Shape;975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" name="Google Shape;976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7" name="Google Shape;977;p99"/>
          <p:cNvGrpSpPr/>
          <p:nvPr/>
        </p:nvGrpSpPr>
        <p:grpSpPr>
          <a:xfrm flipH="1">
            <a:off x="-6404" y="0"/>
            <a:ext cx="12198403" cy="6871695"/>
            <a:chOff x="0" y="0"/>
            <a:chExt cx="9149031" cy="5153900"/>
          </a:xfrm>
        </p:grpSpPr>
        <p:grpSp>
          <p:nvGrpSpPr>
            <p:cNvPr id="978" name="Google Shape;978;p99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9" name="Google Shape;979;p9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0" name="Google Shape;980;p9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1" name="Google Shape;981;p99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982" name="Google Shape;982;p9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3" name="Google Shape;983;p9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0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88" name="Google Shape;988;p101"/>
          <p:cNvSpPr txBox="1"/>
          <p:nvPr>
            <p:ph hasCustomPrompt="1" idx="2" type="title"/>
          </p:nvPr>
        </p:nvSpPr>
        <p:spPr>
          <a:xfrm>
            <a:off x="5012274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9" name="Google Shape;989;p101"/>
          <p:cNvSpPr txBox="1"/>
          <p:nvPr>
            <p:ph hasCustomPrompt="1" idx="3" type="title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0" name="Google Shape;990;p101"/>
          <p:cNvSpPr txBox="1"/>
          <p:nvPr>
            <p:ph hasCustomPrompt="1" idx="4" type="title"/>
          </p:nvPr>
        </p:nvSpPr>
        <p:spPr>
          <a:xfrm>
            <a:off x="5012258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1" name="Google Shape;991;p101"/>
          <p:cNvSpPr txBox="1"/>
          <p:nvPr>
            <p:ph hasCustomPrompt="1" idx="5" type="title"/>
          </p:nvPr>
        </p:nvSpPr>
        <p:spPr>
          <a:xfrm>
            <a:off x="6253325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2" name="Google Shape;992;p101"/>
          <p:cNvSpPr txBox="1"/>
          <p:nvPr>
            <p:ph hasCustomPrompt="1" idx="6" type="title"/>
          </p:nvPr>
        </p:nvSpPr>
        <p:spPr>
          <a:xfrm>
            <a:off x="5012275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3" name="Google Shape;993;p101"/>
          <p:cNvSpPr txBox="1"/>
          <p:nvPr>
            <p:ph hasCustomPrompt="1" idx="7" type="title"/>
          </p:nvPr>
        </p:nvSpPr>
        <p:spPr>
          <a:xfrm>
            <a:off x="6253342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4" name="Google Shape;994;p101"/>
          <p:cNvSpPr txBox="1"/>
          <p:nvPr>
            <p:ph idx="1" type="subTitle"/>
          </p:nvPr>
        </p:nvSpPr>
        <p:spPr>
          <a:xfrm>
            <a:off x="1707467" y="2265467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95" name="Google Shape;995;p101"/>
          <p:cNvSpPr txBox="1"/>
          <p:nvPr>
            <p:ph idx="8" type="subTitle"/>
          </p:nvPr>
        </p:nvSpPr>
        <p:spPr>
          <a:xfrm>
            <a:off x="1707467" y="3709015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96" name="Google Shape;996;p101"/>
          <p:cNvSpPr txBox="1"/>
          <p:nvPr>
            <p:ph idx="9" type="subTitle"/>
          </p:nvPr>
        </p:nvSpPr>
        <p:spPr>
          <a:xfrm>
            <a:off x="1707467" y="5152564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97" name="Google Shape;997;p101"/>
          <p:cNvSpPr txBox="1"/>
          <p:nvPr>
            <p:ph idx="13" type="subTitle"/>
          </p:nvPr>
        </p:nvSpPr>
        <p:spPr>
          <a:xfrm>
            <a:off x="7433733" y="2265461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98" name="Google Shape;998;p101"/>
          <p:cNvSpPr txBox="1"/>
          <p:nvPr>
            <p:ph idx="14" type="subTitle"/>
          </p:nvPr>
        </p:nvSpPr>
        <p:spPr>
          <a:xfrm>
            <a:off x="7433733" y="3709006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99" name="Google Shape;999;p101"/>
          <p:cNvSpPr txBox="1"/>
          <p:nvPr>
            <p:ph idx="15" type="subTitle"/>
          </p:nvPr>
        </p:nvSpPr>
        <p:spPr>
          <a:xfrm>
            <a:off x="7433733" y="5152550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000" name="Google Shape;1000;p101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001" name="Google Shape;1001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3" name="Google Shape;1003;p101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1004" name="Google Shape;1004;p1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10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02"/>
          <p:cNvSpPr txBox="1"/>
          <p:nvPr>
            <p:ph type="title"/>
          </p:nvPr>
        </p:nvSpPr>
        <p:spPr>
          <a:xfrm>
            <a:off x="5113900" y="1068676"/>
            <a:ext cx="5452500" cy="140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09" name="Google Shape;1009;p102"/>
          <p:cNvSpPr txBox="1"/>
          <p:nvPr>
            <p:ph idx="1" type="subTitle"/>
          </p:nvPr>
        </p:nvSpPr>
        <p:spPr>
          <a:xfrm>
            <a:off x="5113900" y="2530900"/>
            <a:ext cx="5452500" cy="285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pic>
        <p:nvPicPr>
          <p:cNvPr id="1010" name="Google Shape;1010;p102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2" name="Google Shape;1012;p102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1013" name="Google Shape;1013;p1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03"/>
          <p:cNvSpPr txBox="1"/>
          <p:nvPr>
            <p:ph type="title"/>
          </p:nvPr>
        </p:nvSpPr>
        <p:spPr>
          <a:xfrm>
            <a:off x="8001833" y="719333"/>
            <a:ext cx="32391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18" name="Google Shape;1018;p103"/>
          <p:cNvSpPr txBox="1"/>
          <p:nvPr>
            <p:ph idx="1" type="subTitle"/>
          </p:nvPr>
        </p:nvSpPr>
        <p:spPr>
          <a:xfrm>
            <a:off x="8001833" y="2020533"/>
            <a:ext cx="3239100" cy="16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19" name="Google Shape;1019;p103"/>
          <p:cNvSpPr/>
          <p:nvPr>
            <p:ph idx="2" type="pic"/>
          </p:nvPr>
        </p:nvSpPr>
        <p:spPr>
          <a:xfrm>
            <a:off x="950967" y="719333"/>
            <a:ext cx="3734700" cy="541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020" name="Google Shape;1020;p103"/>
          <p:cNvSpPr/>
          <p:nvPr>
            <p:ph idx="3" type="pic"/>
          </p:nvPr>
        </p:nvSpPr>
        <p:spPr>
          <a:xfrm>
            <a:off x="4794100" y="719333"/>
            <a:ext cx="2921700" cy="310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021" name="Google Shape;1021;p103"/>
          <p:cNvSpPr/>
          <p:nvPr>
            <p:ph idx="4" type="pic"/>
          </p:nvPr>
        </p:nvSpPr>
        <p:spPr>
          <a:xfrm>
            <a:off x="4794100" y="3938367"/>
            <a:ext cx="6446700" cy="2200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022" name="Google Shape;1022;p103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3652" y="4496600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3" name="Google Shape;1023;p103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1024" name="Google Shape;1024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1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6" name="Google Shape;1026;p103"/>
          <p:cNvGrpSpPr/>
          <p:nvPr/>
        </p:nvGrpSpPr>
        <p:grpSpPr>
          <a:xfrm>
            <a:off x="7141858" y="6336175"/>
            <a:ext cx="5047471" cy="517353"/>
            <a:chOff x="5356527" y="4752250"/>
            <a:chExt cx="3785698" cy="388025"/>
          </a:xfrm>
        </p:grpSpPr>
        <p:pic>
          <p:nvPicPr>
            <p:cNvPr id="1027" name="Google Shape;1027;p10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10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29" Type="http://schemas.openxmlformats.org/officeDocument/2006/relationships/theme" Target="../theme/theme5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1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9.xml"/><Relationship Id="rId29" Type="http://schemas.openxmlformats.org/officeDocument/2006/relationships/theme" Target="../theme/theme6.xml"/><Relationship Id="rId7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0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7" name="Google Shape;597;p60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9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9" name="Google Shape;889;p89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8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81" name="Google Shape;1181;p118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5.png"/><Relationship Id="rId4" Type="http://schemas.openxmlformats.org/officeDocument/2006/relationships/image" Target="../media/image53.jpg"/><Relationship Id="rId5" Type="http://schemas.openxmlformats.org/officeDocument/2006/relationships/image" Target="../media/image52.jpg"/><Relationship Id="rId6" Type="http://schemas.openxmlformats.org/officeDocument/2006/relationships/image" Target="../media/image28.jpg"/><Relationship Id="rId7" Type="http://schemas.openxmlformats.org/officeDocument/2006/relationships/image" Target="../media/image5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47"/>
          <p:cNvSpPr txBox="1"/>
          <p:nvPr>
            <p:ph type="ctrTitle"/>
          </p:nvPr>
        </p:nvSpPr>
        <p:spPr>
          <a:xfrm>
            <a:off x="1277300" y="783142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REFRIGERATOR</a:t>
            </a:r>
            <a:endParaRPr/>
          </a:p>
        </p:txBody>
      </p:sp>
      <p:sp>
        <p:nvSpPr>
          <p:cNvPr id="1476" name="Google Shape;1476;p147"/>
          <p:cNvSpPr txBox="1"/>
          <p:nvPr>
            <p:ph idx="1" type="subTitle"/>
          </p:nvPr>
        </p:nvSpPr>
        <p:spPr>
          <a:xfrm>
            <a:off x="1371150" y="2849400"/>
            <a:ext cx="9804000" cy="2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Isabel Price, Kalino Ruiz, Caleb Mok, Brent Marin, Matthew Manuel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ME-195a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Advisor: Dr. Keith Yi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Technical Advisor: Dr. Kabbani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3/5/2024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9" name="Google Shape;1569;p156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156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1" name="Google Shape;1571;p156"/>
          <p:cNvSpPr txBox="1"/>
          <p:nvPr>
            <p:ph type="title"/>
          </p:nvPr>
        </p:nvSpPr>
        <p:spPr>
          <a:xfrm>
            <a:off x="341175" y="3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PRIMARY MARKET</a:t>
            </a:r>
            <a:endParaRPr/>
          </a:p>
        </p:txBody>
      </p:sp>
      <p:sp>
        <p:nvSpPr>
          <p:cNvPr id="1572" name="Google Shape;1572;p156"/>
          <p:cNvSpPr txBox="1"/>
          <p:nvPr/>
        </p:nvSpPr>
        <p:spPr>
          <a:xfrm>
            <a:off x="341175" y="1378275"/>
            <a:ext cx="121920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People who live in areas with high </a:t>
            </a: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electricity</a:t>
            </a: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rates 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Young renters (such as college students)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3" name="Google Shape;1573;p156"/>
          <p:cNvSpPr txBox="1"/>
          <p:nvPr>
            <p:ph type="title"/>
          </p:nvPr>
        </p:nvSpPr>
        <p:spPr>
          <a:xfrm>
            <a:off x="391625" y="2611975"/>
            <a:ext cx="482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STAKEHOLDERS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4" name="Google Shape;1574;p156"/>
          <p:cNvSpPr txBox="1"/>
          <p:nvPr/>
        </p:nvSpPr>
        <p:spPr>
          <a:xfrm>
            <a:off x="474475" y="3574700"/>
            <a:ext cx="121920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team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Dr. Yi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Dr. Kabbani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SJSU Mechanical Engineering Department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9" name="Google Shape;1579;p157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0" name="Google Shape;1580;p157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1" name="Google Shape;1581;p157"/>
          <p:cNvSpPr txBox="1"/>
          <p:nvPr>
            <p:ph type="title"/>
          </p:nvPr>
        </p:nvSpPr>
        <p:spPr>
          <a:xfrm>
            <a:off x="341175" y="3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CREATIVE DESIGN OPPORTUNITY</a:t>
            </a:r>
            <a:endParaRPr/>
          </a:p>
        </p:txBody>
      </p:sp>
      <p:sp>
        <p:nvSpPr>
          <p:cNvPr id="1582" name="Google Shape;1582;p157"/>
          <p:cNvSpPr txBox="1"/>
          <p:nvPr>
            <p:ph idx="4294967295" type="body"/>
          </p:nvPr>
        </p:nvSpPr>
        <p:spPr>
          <a:xfrm>
            <a:off x="697275" y="4088774"/>
            <a:ext cx="8816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Small sized fridge</a:t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Money</a:t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Time constraint</a:t>
            </a:r>
            <a:endParaRPr sz="2900"/>
          </a:p>
        </p:txBody>
      </p:sp>
      <p:sp>
        <p:nvSpPr>
          <p:cNvPr id="1583" name="Google Shape;1583;p157"/>
          <p:cNvSpPr txBox="1"/>
          <p:nvPr/>
        </p:nvSpPr>
        <p:spPr>
          <a:xfrm>
            <a:off x="477575" y="1483350"/>
            <a:ext cx="105639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Passive cooling is not often utilized in fridge designs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There must be water collection and recycle loop for the ice as it melts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4" name="Google Shape;1584;p157"/>
          <p:cNvSpPr txBox="1"/>
          <p:nvPr/>
        </p:nvSpPr>
        <p:spPr>
          <a:xfrm>
            <a:off x="477575" y="3261525"/>
            <a:ext cx="664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SCOPE LIMITATION</a:t>
            </a:r>
            <a:endParaRPr b="1" sz="4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58"/>
          <p:cNvSpPr txBox="1"/>
          <p:nvPr>
            <p:ph type="title"/>
          </p:nvPr>
        </p:nvSpPr>
        <p:spPr>
          <a:xfrm>
            <a:off x="2817725" y="2929800"/>
            <a:ext cx="60843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CUSTOMER NEEDS</a:t>
            </a:r>
            <a:endParaRPr sz="7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159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159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6" name="Google Shape;1596;p159"/>
          <p:cNvSpPr txBox="1"/>
          <p:nvPr>
            <p:ph type="title"/>
          </p:nvPr>
        </p:nvSpPr>
        <p:spPr>
          <a:xfrm>
            <a:off x="498588" y="127298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NEEDS SURVEY</a:t>
            </a:r>
            <a:endParaRPr/>
          </a:p>
        </p:txBody>
      </p:sp>
      <p:sp>
        <p:nvSpPr>
          <p:cNvPr id="1597" name="Google Shape;1597;p159"/>
          <p:cNvSpPr txBox="1"/>
          <p:nvPr/>
        </p:nvSpPr>
        <p:spPr>
          <a:xfrm>
            <a:off x="960000" y="2249700"/>
            <a:ext cx="5481300" cy="3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Poppins"/>
              <a:buChar char="●"/>
            </a:pP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Used a Google Forms Survey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Poppins"/>
              <a:buChar char="●"/>
            </a:pPr>
            <a:r>
              <a:rPr b="1" lang="en-US" sz="2300">
                <a:latin typeface="Poppins"/>
                <a:ea typeface="Poppins"/>
                <a:cs typeface="Poppins"/>
                <a:sym typeface="Poppins"/>
              </a:rPr>
              <a:t>Demographics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oppins"/>
              <a:buChar char="○"/>
            </a:pP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ge: 18-55+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oppins"/>
              <a:buChar char="○"/>
            </a:pP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46% male and 54% female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oppins"/>
              <a:buChar char="○"/>
            </a:pP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Half own a home and half rent 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Poppins"/>
              <a:buChar char="●"/>
            </a:pP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Evaluated our own priorities and compared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98" name="Google Shape;1598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899" y="1725449"/>
            <a:ext cx="3671475" cy="4333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2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3" name="Google Shape;160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775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160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160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6" name="Google Shape;1606;p160"/>
          <p:cNvSpPr txBox="1"/>
          <p:nvPr>
            <p:ph type="title"/>
          </p:nvPr>
        </p:nvSpPr>
        <p:spPr>
          <a:xfrm>
            <a:off x="446800" y="211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CUSTOMER NEEDS RESULTS</a:t>
            </a:r>
            <a:endParaRPr/>
          </a:p>
        </p:txBody>
      </p:sp>
      <p:sp>
        <p:nvSpPr>
          <p:cNvPr id="1607" name="Google Shape;1607;p160"/>
          <p:cNvSpPr txBox="1"/>
          <p:nvPr/>
        </p:nvSpPr>
        <p:spPr>
          <a:xfrm>
            <a:off x="712175" y="1635375"/>
            <a:ext cx="457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Highest Customer Ranked</a:t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Interior Storage Space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Durability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Easy to Clean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8" name="Google Shape;1608;p160"/>
          <p:cNvSpPr txBox="1"/>
          <p:nvPr/>
        </p:nvSpPr>
        <p:spPr>
          <a:xfrm>
            <a:off x="712175" y="3474088"/>
            <a:ext cx="457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Highest Team Ranked</a:t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Interior Storage Space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Cost of Product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Energy Usage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09" name="Google Shape;1609;p160"/>
          <p:cNvPicPr preferRelativeResize="0"/>
          <p:nvPr/>
        </p:nvPicPr>
        <p:blipFill rotWithShape="1">
          <a:blip r:embed="rId5">
            <a:alphaModFix/>
          </a:blip>
          <a:srcRect b="1536" l="1998" r="1457" t="1826"/>
          <a:stretch/>
        </p:blipFill>
        <p:spPr>
          <a:xfrm>
            <a:off x="6462350" y="1332025"/>
            <a:ext cx="4687050" cy="4843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61"/>
          <p:cNvSpPr txBox="1"/>
          <p:nvPr>
            <p:ph type="title"/>
          </p:nvPr>
        </p:nvSpPr>
        <p:spPr>
          <a:xfrm>
            <a:off x="2817725" y="2929800"/>
            <a:ext cx="69441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BACKGROUND RESEARCH</a:t>
            </a:r>
            <a:endParaRPr sz="7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9" name="Google Shape;161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775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162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62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Caleb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22" name="Google Shape;1622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698300" y="2590475"/>
            <a:ext cx="3056681" cy="29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62"/>
          <p:cNvSpPr txBox="1"/>
          <p:nvPr>
            <p:ph type="title"/>
          </p:nvPr>
        </p:nvSpPr>
        <p:spPr>
          <a:xfrm>
            <a:off x="6300063" y="441200"/>
            <a:ext cx="10515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ACTIVE COOLING</a:t>
            </a:r>
            <a:endParaRPr/>
          </a:p>
        </p:txBody>
      </p:sp>
      <p:sp>
        <p:nvSpPr>
          <p:cNvPr id="1624" name="Google Shape;1624;p162"/>
          <p:cNvSpPr txBox="1"/>
          <p:nvPr>
            <p:ph idx="4294967295" type="body"/>
          </p:nvPr>
        </p:nvSpPr>
        <p:spPr>
          <a:xfrm>
            <a:off x="6300075" y="1203200"/>
            <a:ext cx="6038700" cy="56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</a:t>
            </a:r>
            <a:r>
              <a:rPr lang="en-US" sz="2400"/>
              <a:t>vapor compression cycle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Four Main Components: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Compressor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Condenser Coils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Expansion Valve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Evaporator Coils</a:t>
            </a:r>
            <a:endParaRPr sz="2400"/>
          </a:p>
        </p:txBody>
      </p:sp>
      <p:pic>
        <p:nvPicPr>
          <p:cNvPr id="1625" name="Google Shape;1625;p162"/>
          <p:cNvPicPr preferRelativeResize="0"/>
          <p:nvPr/>
        </p:nvPicPr>
        <p:blipFill rotWithShape="1">
          <a:blip r:embed="rId6">
            <a:alphaModFix/>
          </a:blip>
          <a:srcRect b="8423" l="14189" r="16963" t="4823"/>
          <a:stretch/>
        </p:blipFill>
        <p:spPr>
          <a:xfrm>
            <a:off x="493625" y="377625"/>
            <a:ext cx="4498750" cy="566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Google Shape;163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775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163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63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Caleb 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3" name="Google Shape;1633;p163"/>
          <p:cNvSpPr txBox="1"/>
          <p:nvPr>
            <p:ph type="title"/>
          </p:nvPr>
        </p:nvSpPr>
        <p:spPr>
          <a:xfrm>
            <a:off x="394650" y="274150"/>
            <a:ext cx="10515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REFRIGERATORS USE ACTIVE COOLING</a:t>
            </a:r>
            <a:endParaRPr/>
          </a:p>
        </p:txBody>
      </p:sp>
      <p:sp>
        <p:nvSpPr>
          <p:cNvPr id="1634" name="Google Shape;1634;p163"/>
          <p:cNvSpPr txBox="1"/>
          <p:nvPr/>
        </p:nvSpPr>
        <p:spPr>
          <a:xfrm>
            <a:off x="851100" y="1712350"/>
            <a:ext cx="54189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Proven effectiveness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Space Efficient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Consistent temperature control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System is always running (on Duty Cycle)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Compressor is high energy use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Hard to manufacture from scratch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35" name="Google Shape;1635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5704" y="1203205"/>
            <a:ext cx="4081150" cy="4870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775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1" name="Google Shape;1641;p164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64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Matthew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3" name="Google Shape;1643;p164"/>
          <p:cNvSpPr txBox="1"/>
          <p:nvPr>
            <p:ph type="title"/>
          </p:nvPr>
        </p:nvSpPr>
        <p:spPr>
          <a:xfrm>
            <a:off x="838200" y="519650"/>
            <a:ext cx="10515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HISTORIC USE OF PASSIVE COOLING</a:t>
            </a:r>
            <a:endParaRPr/>
          </a:p>
        </p:txBody>
      </p:sp>
      <p:sp>
        <p:nvSpPr>
          <p:cNvPr id="1644" name="Google Shape;1644;p164"/>
          <p:cNvSpPr txBox="1"/>
          <p:nvPr>
            <p:ph idx="4294967295" type="body"/>
          </p:nvPr>
        </p:nvSpPr>
        <p:spPr>
          <a:xfrm>
            <a:off x="447175" y="1532175"/>
            <a:ext cx="6461100" cy="412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Before there were </a:t>
            </a:r>
            <a:r>
              <a:rPr lang="en-US" sz="2300"/>
              <a:t>Refrigerators</a:t>
            </a:r>
            <a:r>
              <a:rPr lang="en-US" sz="2300"/>
              <a:t>, there were Iceboxes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Were used until the 1930s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No moving parts,  only shelves and ice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Relied on Insulation 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Had to replenish Ice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Led to </a:t>
            </a:r>
            <a:r>
              <a:rPr lang="en-US" sz="2300"/>
              <a:t>advancements</a:t>
            </a:r>
            <a:r>
              <a:rPr lang="en-US" sz="2300"/>
              <a:t> in humidity cycles</a:t>
            </a:r>
            <a:endParaRPr sz="2300"/>
          </a:p>
        </p:txBody>
      </p:sp>
      <p:pic>
        <p:nvPicPr>
          <p:cNvPr id="1645" name="Google Shape;1645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0150" y="1532163"/>
            <a:ext cx="3615126" cy="37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0" name="Google Shape;1650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775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165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165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Isabel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3" name="Google Shape;1653;p165"/>
          <p:cNvSpPr txBox="1"/>
          <p:nvPr>
            <p:ph type="title"/>
          </p:nvPr>
        </p:nvSpPr>
        <p:spPr>
          <a:xfrm>
            <a:off x="6047900" y="344175"/>
            <a:ext cx="10515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PASSIVE COOLING</a:t>
            </a:r>
            <a:endParaRPr/>
          </a:p>
        </p:txBody>
      </p:sp>
      <p:sp>
        <p:nvSpPr>
          <p:cNvPr id="1654" name="Google Shape;1654;p165"/>
          <p:cNvSpPr txBox="1"/>
          <p:nvPr/>
        </p:nvSpPr>
        <p:spPr>
          <a:xfrm>
            <a:off x="6047900" y="1807550"/>
            <a:ext cx="57177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Saves consumer money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Simple design 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Less maintenance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commercial/residential products</a:t>
            </a:r>
            <a:endParaRPr sz="2300">
              <a:solidFill>
                <a:schemeClr val="dk1"/>
              </a:solidFill>
              <a:highlight>
                <a:srgbClr val="EA9999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Requires more space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5" name="Google Shape;1655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44575" y="1293762"/>
            <a:ext cx="5091000" cy="42704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6" name="Google Shape;1656;p165"/>
          <p:cNvPicPr preferRelativeResize="0"/>
          <p:nvPr/>
        </p:nvPicPr>
        <p:blipFill rotWithShape="1">
          <a:blip r:embed="rId6">
            <a:alphaModFix/>
          </a:blip>
          <a:srcRect b="23610" l="12709" r="0" t="22936"/>
          <a:stretch/>
        </p:blipFill>
        <p:spPr>
          <a:xfrm>
            <a:off x="2632725" y="3573325"/>
            <a:ext cx="2658851" cy="17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48"/>
          <p:cNvSpPr/>
          <p:nvPr/>
        </p:nvSpPr>
        <p:spPr>
          <a:xfrm>
            <a:off x="24150" y="3393475"/>
            <a:ext cx="2402700" cy="347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2" name="Google Shape;1482;p148"/>
          <p:cNvSpPr txBox="1"/>
          <p:nvPr>
            <p:ph idx="2" type="title"/>
          </p:nvPr>
        </p:nvSpPr>
        <p:spPr>
          <a:xfrm>
            <a:off x="253123" y="644925"/>
            <a:ext cx="5532900" cy="102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THE TEAM</a:t>
            </a:r>
            <a:endParaRPr/>
          </a:p>
        </p:txBody>
      </p:sp>
      <p:pic>
        <p:nvPicPr>
          <p:cNvPr id="1483" name="Google Shape;1483;p148"/>
          <p:cNvPicPr preferRelativeResize="0"/>
          <p:nvPr/>
        </p:nvPicPr>
        <p:blipFill rotWithShape="1">
          <a:blip r:embed="rId3">
            <a:alphaModFix/>
          </a:blip>
          <a:srcRect b="1426" l="3437" r="0" t="2197"/>
          <a:stretch/>
        </p:blipFill>
        <p:spPr>
          <a:xfrm>
            <a:off x="126976" y="2097100"/>
            <a:ext cx="2230574" cy="301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48"/>
          <p:cNvSpPr txBox="1"/>
          <p:nvPr/>
        </p:nvSpPr>
        <p:spPr>
          <a:xfrm>
            <a:off x="530525" y="5330713"/>
            <a:ext cx="1787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Kalino Ruiz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5" name="Google Shape;1485;p148"/>
          <p:cNvSpPr txBox="1"/>
          <p:nvPr/>
        </p:nvSpPr>
        <p:spPr>
          <a:xfrm>
            <a:off x="3067581" y="5330713"/>
            <a:ext cx="1612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Brent Marin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6" name="Google Shape;1486;p148"/>
          <p:cNvSpPr txBox="1"/>
          <p:nvPr/>
        </p:nvSpPr>
        <p:spPr>
          <a:xfrm>
            <a:off x="5430338" y="5330713"/>
            <a:ext cx="1612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Isabel Price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7" name="Google Shape;1487;p148"/>
          <p:cNvSpPr txBox="1"/>
          <p:nvPr/>
        </p:nvSpPr>
        <p:spPr>
          <a:xfrm>
            <a:off x="7793094" y="5330713"/>
            <a:ext cx="1612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Caleb Mok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8" name="Google Shape;1488;p148"/>
          <p:cNvSpPr txBox="1"/>
          <p:nvPr/>
        </p:nvSpPr>
        <p:spPr>
          <a:xfrm>
            <a:off x="10110425" y="5330713"/>
            <a:ext cx="1878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Matthew Manuel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9" name="Google Shape;1489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450" y="2097100"/>
            <a:ext cx="2010212" cy="301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148"/>
          <p:cNvPicPr preferRelativeResize="0"/>
          <p:nvPr/>
        </p:nvPicPr>
        <p:blipFill rotWithShape="1">
          <a:blip r:embed="rId5">
            <a:alphaModFix/>
          </a:blip>
          <a:srcRect b="0" l="15277" r="9313" t="15139"/>
          <a:stretch/>
        </p:blipFill>
        <p:spPr>
          <a:xfrm>
            <a:off x="5029974" y="2124387"/>
            <a:ext cx="1973825" cy="2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148" title="DSC02290_Original.JPG"/>
          <p:cNvPicPr preferRelativeResize="0"/>
          <p:nvPr/>
        </p:nvPicPr>
        <p:blipFill rotWithShape="1">
          <a:blip r:embed="rId6">
            <a:alphaModFix/>
          </a:blip>
          <a:srcRect b="40255" l="29659" r="41896" t="24699"/>
          <a:stretch/>
        </p:blipFill>
        <p:spPr>
          <a:xfrm>
            <a:off x="7261125" y="2124388"/>
            <a:ext cx="2074074" cy="2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148"/>
          <p:cNvPicPr preferRelativeResize="0"/>
          <p:nvPr/>
        </p:nvPicPr>
        <p:blipFill rotWithShape="1">
          <a:blip r:embed="rId7">
            <a:alphaModFix/>
          </a:blip>
          <a:srcRect b="28057" l="17092" r="13540" t="26601"/>
          <a:stretch/>
        </p:blipFill>
        <p:spPr>
          <a:xfrm>
            <a:off x="9676225" y="2097100"/>
            <a:ext cx="2132058" cy="3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1" name="Google Shape;1661;p166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166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Isabel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3" name="Google Shape;1663;p166"/>
          <p:cNvSpPr txBox="1"/>
          <p:nvPr>
            <p:ph type="title"/>
          </p:nvPr>
        </p:nvSpPr>
        <p:spPr>
          <a:xfrm>
            <a:off x="272650" y="794250"/>
            <a:ext cx="121326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PASSIVE COOLING REFRIGERATOR PROTOTYPE</a:t>
            </a:r>
            <a:endParaRPr/>
          </a:p>
        </p:txBody>
      </p:sp>
      <p:sp>
        <p:nvSpPr>
          <p:cNvPr id="1664" name="Google Shape;1664;p166"/>
          <p:cNvSpPr txBox="1"/>
          <p:nvPr/>
        </p:nvSpPr>
        <p:spPr>
          <a:xfrm>
            <a:off x="726150" y="1557750"/>
            <a:ext cx="531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(Garber-Slaght, 2013)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65" name="Google Shape;1665;p166"/>
          <p:cNvGrpSpPr/>
          <p:nvPr/>
        </p:nvGrpSpPr>
        <p:grpSpPr>
          <a:xfrm>
            <a:off x="7107223" y="1656739"/>
            <a:ext cx="3305397" cy="4958159"/>
            <a:chOff x="7707575" y="1876575"/>
            <a:chExt cx="2727900" cy="4676626"/>
          </a:xfrm>
        </p:grpSpPr>
        <p:pic>
          <p:nvPicPr>
            <p:cNvPr id="1666" name="Google Shape;1666;p166"/>
            <p:cNvPicPr preferRelativeResize="0"/>
            <p:nvPr/>
          </p:nvPicPr>
          <p:blipFill rotWithShape="1">
            <a:blip r:embed="rId4">
              <a:alphaModFix/>
            </a:blip>
            <a:srcRect b="0" l="0" r="0" t="6384"/>
            <a:stretch/>
          </p:blipFill>
          <p:spPr>
            <a:xfrm>
              <a:off x="7707575" y="1876575"/>
              <a:ext cx="2727900" cy="4676626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67" name="Google Shape;1667;p166"/>
            <p:cNvSpPr/>
            <p:nvPr/>
          </p:nvSpPr>
          <p:spPr>
            <a:xfrm>
              <a:off x="7707575" y="1876575"/>
              <a:ext cx="1470600" cy="898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668" name="Google Shape;1668;p166"/>
          <p:cNvSpPr txBox="1"/>
          <p:nvPr/>
        </p:nvSpPr>
        <p:spPr>
          <a:xfrm>
            <a:off x="569275" y="3649200"/>
            <a:ext cx="43536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Good winter performance, bad summer performance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6.3 kWh (Passive model)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36.1 kWh (Active model)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9" name="Google Shape;1669;p166"/>
          <p:cNvSpPr txBox="1"/>
          <p:nvPr/>
        </p:nvSpPr>
        <p:spPr>
          <a:xfrm>
            <a:off x="569275" y="2185500"/>
            <a:ext cx="4750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Experiment compares passive and active refrigeration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Thermal fin model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4" name="Google Shape;167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0700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167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167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Isabel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7" name="Google Shape;1677;p167"/>
          <p:cNvSpPr txBox="1"/>
          <p:nvPr>
            <p:ph type="title"/>
          </p:nvPr>
        </p:nvSpPr>
        <p:spPr>
          <a:xfrm>
            <a:off x="316075" y="467350"/>
            <a:ext cx="11287200" cy="92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EXISTING PRODUCTS USING THERMAL MASS</a:t>
            </a:r>
            <a:endParaRPr/>
          </a:p>
        </p:txBody>
      </p:sp>
      <p:pic>
        <p:nvPicPr>
          <p:cNvPr id="1678" name="Google Shape;1678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350" y="2168200"/>
            <a:ext cx="4530035" cy="3106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79" name="Google Shape;1679;p167"/>
          <p:cNvSpPr txBox="1"/>
          <p:nvPr/>
        </p:nvSpPr>
        <p:spPr>
          <a:xfrm>
            <a:off x="1073025" y="1478500"/>
            <a:ext cx="35142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Refrigerator Transport boxes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(Fauer and Cremaschi, 2024)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0" name="Google Shape;1680;p167"/>
          <p:cNvSpPr txBox="1"/>
          <p:nvPr/>
        </p:nvSpPr>
        <p:spPr>
          <a:xfrm>
            <a:off x="692663" y="5307525"/>
            <a:ext cx="4367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Successful in maintaining refrigerated temperature for duration of time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81" name="Google Shape;1681;p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1793" y="2187362"/>
            <a:ext cx="5215457" cy="3106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2" name="Google Shape;1682;p167"/>
          <p:cNvSpPr txBox="1"/>
          <p:nvPr/>
        </p:nvSpPr>
        <p:spPr>
          <a:xfrm>
            <a:off x="5955775" y="1773100"/>
            <a:ext cx="5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Trane collaboration with Natgun, Ice Energy, and Calmac)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3" name="Google Shape;1683;p167"/>
          <p:cNvSpPr txBox="1"/>
          <p:nvPr/>
        </p:nvSpPr>
        <p:spPr>
          <a:xfrm>
            <a:off x="6644725" y="1484400"/>
            <a:ext cx="42696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HVAC Application - Building AC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4" name="Google Shape;1684;p167"/>
          <p:cNvSpPr txBox="1"/>
          <p:nvPr/>
        </p:nvSpPr>
        <p:spPr>
          <a:xfrm>
            <a:off x="6021800" y="5307525"/>
            <a:ext cx="47427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Reduces energy cost and carbon </a:t>
            </a: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emissions</a:t>
            </a: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by shifting electricity demand to off-peak 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" name="Google Shape;1689;p168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0" name="Google Shape;1690;p168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Matthew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1" name="Google Shape;1691;p168"/>
          <p:cNvSpPr txBox="1"/>
          <p:nvPr>
            <p:ph type="title"/>
          </p:nvPr>
        </p:nvSpPr>
        <p:spPr>
          <a:xfrm>
            <a:off x="407700" y="538975"/>
            <a:ext cx="11376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OUR PRODUCT WILL FURTHER PASSIVE COOLING</a:t>
            </a:r>
            <a:endParaRPr/>
          </a:p>
        </p:txBody>
      </p:sp>
      <p:sp>
        <p:nvSpPr>
          <p:cNvPr id="1692" name="Google Shape;1692;p168"/>
          <p:cNvSpPr txBox="1"/>
          <p:nvPr/>
        </p:nvSpPr>
        <p:spPr>
          <a:xfrm>
            <a:off x="504175" y="2130975"/>
            <a:ext cx="9455700" cy="3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Resilience and consistent energy independence 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 load during peak hours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Microcontroller efficiency 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optimization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Scalability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for full-sized 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refrigerators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69"/>
          <p:cNvSpPr txBox="1"/>
          <p:nvPr>
            <p:ph type="title"/>
          </p:nvPr>
        </p:nvSpPr>
        <p:spPr>
          <a:xfrm>
            <a:off x="2817725" y="2929800"/>
            <a:ext cx="69441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ANTICIPATED CHALLENGES</a:t>
            </a:r>
            <a:endParaRPr sz="7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70"/>
          <p:cNvSpPr txBox="1"/>
          <p:nvPr>
            <p:ph type="title"/>
          </p:nvPr>
        </p:nvSpPr>
        <p:spPr>
          <a:xfrm>
            <a:off x="189800" y="1316725"/>
            <a:ext cx="67947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Play"/>
              <a:buNone/>
            </a:pPr>
            <a:r>
              <a:rPr lang="en-US"/>
              <a:t>ANTICIPATED CHALLENGES</a:t>
            </a:r>
            <a:endParaRPr/>
          </a:p>
        </p:txBody>
      </p:sp>
      <p:sp>
        <p:nvSpPr>
          <p:cNvPr id="1703" name="Google Shape;1703;p170"/>
          <p:cNvSpPr txBox="1"/>
          <p:nvPr>
            <p:ph idx="4294967295" type="body"/>
          </p:nvPr>
        </p:nvSpPr>
        <p:spPr>
          <a:xfrm>
            <a:off x="150350" y="2585875"/>
            <a:ext cx="7123500" cy="27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Availability, sustainability, and safety of</a:t>
            </a:r>
            <a:r>
              <a:rPr lang="en-US" sz="1900"/>
              <a:t> refrigerants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Effective insulation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Effective passive cooling 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Long payback period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Overall size of Unit</a:t>
            </a:r>
            <a:endParaRPr sz="1900"/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704" name="Google Shape;1704;p170"/>
          <p:cNvSpPr txBox="1"/>
          <p:nvPr/>
        </p:nvSpPr>
        <p:spPr>
          <a:xfrm>
            <a:off x="1097775" y="6228200"/>
            <a:ext cx="45807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Presented by: Caleb 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705" name="Google Shape;1705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4596" y="1081100"/>
            <a:ext cx="3946554" cy="5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71"/>
          <p:cNvSpPr txBox="1"/>
          <p:nvPr>
            <p:ph type="title"/>
          </p:nvPr>
        </p:nvSpPr>
        <p:spPr>
          <a:xfrm>
            <a:off x="2817725" y="2929800"/>
            <a:ext cx="69441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TEAM WORK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&amp; </a:t>
            </a:r>
            <a:r>
              <a:rPr lang="en-US" sz="7200"/>
              <a:t>SCHEDULE</a:t>
            </a:r>
            <a:endParaRPr sz="7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72"/>
          <p:cNvSpPr txBox="1"/>
          <p:nvPr>
            <p:ph idx="4294967295" type="title"/>
          </p:nvPr>
        </p:nvSpPr>
        <p:spPr>
          <a:xfrm>
            <a:off x="838200" y="240025"/>
            <a:ext cx="497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TEAM WORK PLAN</a:t>
            </a:r>
            <a:endParaRPr/>
          </a:p>
        </p:txBody>
      </p:sp>
      <p:sp>
        <p:nvSpPr>
          <p:cNvPr id="1716" name="Google Shape;1716;p172"/>
          <p:cNvSpPr txBox="1"/>
          <p:nvPr>
            <p:ph idx="4294967295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Group Manager: Isabel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Communications Director: Kalino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/>
              <a:t>Team Member Responsibilities</a:t>
            </a:r>
            <a:endParaRPr b="1" sz="1900"/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Heat transfer and Coding lead: Isabel 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Fabrication lead: Caleb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Refrigeration lead: Brent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CAD/design lead: Kalino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Sensor/Mechatronics lead: Matthew </a:t>
            </a:r>
            <a:endParaRPr sz="1900"/>
          </a:p>
        </p:txBody>
      </p:sp>
      <p:sp>
        <p:nvSpPr>
          <p:cNvPr id="1717" name="Google Shape;1717;p172"/>
          <p:cNvSpPr txBox="1"/>
          <p:nvPr/>
        </p:nvSpPr>
        <p:spPr>
          <a:xfrm>
            <a:off x="1138250" y="6176825"/>
            <a:ext cx="10515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Presented</a:t>
            </a: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By:</a:t>
            </a: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Matthew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8" name="Google Shape;1718;p172"/>
          <p:cNvSpPr txBox="1"/>
          <p:nvPr/>
        </p:nvSpPr>
        <p:spPr>
          <a:xfrm>
            <a:off x="394575" y="5705600"/>
            <a:ext cx="505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19" name="Google Shape;1719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125" y="1668325"/>
            <a:ext cx="3520439" cy="35213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4" name="Google Shape;1724;p173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173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Matthew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26" name="Google Shape;1726;p17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PROJECT TIMELINE/GANTT CHART</a:t>
            </a:r>
            <a:endParaRPr/>
          </a:p>
        </p:txBody>
      </p:sp>
      <p:pic>
        <p:nvPicPr>
          <p:cNvPr id="1727" name="Google Shape;1727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90813"/>
            <a:ext cx="11887201" cy="2681585"/>
          </a:xfrm>
          <a:prstGeom prst="rect">
            <a:avLst/>
          </a:prstGeom>
          <a:noFill/>
          <a:ln>
            <a:noFill/>
          </a:ln>
        </p:spPr>
      </p:pic>
      <p:sp>
        <p:nvSpPr>
          <p:cNvPr id="1728" name="Google Shape;1728;p173"/>
          <p:cNvSpPr txBox="1"/>
          <p:nvPr/>
        </p:nvSpPr>
        <p:spPr>
          <a:xfrm>
            <a:off x="204725" y="4765350"/>
            <a:ext cx="95763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Timeline for Meetings with Technical Advisor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1st Meeting: Monday 3/10 - Initial Calculations Review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Following Week of 3/10, meetings shall take place every other week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p17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THANK YOU FOR YOUR ATTENTION!</a:t>
            </a:r>
            <a:endParaRPr/>
          </a:p>
        </p:txBody>
      </p:sp>
      <p:pic>
        <p:nvPicPr>
          <p:cNvPr id="1734" name="Google Shape;173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00" y="2159375"/>
            <a:ext cx="4393824" cy="43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1024" y="2159375"/>
            <a:ext cx="4393825" cy="43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75"/>
          <p:cNvSpPr txBox="1"/>
          <p:nvPr>
            <p:ph type="title"/>
          </p:nvPr>
        </p:nvSpPr>
        <p:spPr>
          <a:xfrm>
            <a:off x="2623950" y="2793475"/>
            <a:ext cx="69441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49"/>
          <p:cNvSpPr txBox="1"/>
          <p:nvPr>
            <p:ph type="title"/>
          </p:nvPr>
        </p:nvSpPr>
        <p:spPr>
          <a:xfrm>
            <a:off x="1595125" y="2394900"/>
            <a:ext cx="93033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76"/>
          <p:cNvSpPr txBox="1"/>
          <p:nvPr>
            <p:ph idx="4294967295" type="body"/>
          </p:nvPr>
        </p:nvSpPr>
        <p:spPr>
          <a:xfrm>
            <a:off x="701900" y="1427150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</a:rPr>
              <a:t>Solar. (2023, March). </a:t>
            </a:r>
            <a:r>
              <a:rPr i="1" lang="en-US" sz="1400">
                <a:solidFill>
                  <a:srgbClr val="000000"/>
                </a:solidFill>
              </a:rPr>
              <a:t>A Timeline of PG&amp;E’s Rate Increases – And How to Reduce Your Bill</a:t>
            </a:r>
            <a:r>
              <a:rPr lang="en-US" sz="1400">
                <a:solidFill>
                  <a:srgbClr val="000000"/>
                </a:solidFill>
              </a:rPr>
              <a:t>. Citadelrs.com; Citadel Roofing and Solar. https://blog.citadelrs.com/timeline-of-rate-increases-and-how-to-reduce-your-bill</a:t>
            </a:r>
            <a:r>
              <a:rPr lang="en-US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</a:rPr>
              <a:t>Samayoa, M. (2024, December 21). </a:t>
            </a:r>
            <a:r>
              <a:rPr i="1" lang="en-US" sz="1400">
                <a:solidFill>
                  <a:srgbClr val="000000"/>
                </a:solidFill>
              </a:rPr>
              <a:t>PGE residential rates to climb 5.5%, bringing average monthly power bill to $160</a:t>
            </a:r>
            <a:r>
              <a:rPr lang="en-US" sz="1400">
                <a:solidFill>
                  <a:srgbClr val="000000"/>
                </a:solidFill>
              </a:rPr>
              <a:t>. Opb; OPB. https://www.opb.org/article/2024/12/20/portland-general-electric-residential-rates-increase-power-rate-hike-bill-price/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</a:rPr>
              <a:t>Wigness, S. (2024, January 2). </a:t>
            </a:r>
            <a:r>
              <a:rPr i="1" lang="en-US" sz="1400">
                <a:solidFill>
                  <a:srgbClr val="000000"/>
                </a:solidFill>
              </a:rPr>
              <a:t>PG&amp;E Electric Rates in 2024: How to Lower Your Essential Electricity Costs</a:t>
            </a:r>
            <a:r>
              <a:rPr lang="en-US" sz="1400">
                <a:solidFill>
                  <a:srgbClr val="000000"/>
                </a:solidFill>
              </a:rPr>
              <a:t>. Solar.com. https://www.solar.com/learn/pge-electric-rates/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1" lang="en-US" sz="1400">
                <a:solidFill>
                  <a:srgbClr val="000000"/>
                </a:solidFill>
              </a:rPr>
              <a:t>EIA’s residential energy survey now includes estimates for more than 20 new end uses</a:t>
            </a:r>
            <a:r>
              <a:rPr lang="en-US" sz="1400">
                <a:solidFill>
                  <a:srgbClr val="000000"/>
                </a:solidFill>
              </a:rPr>
              <a:t>. (n.d.). Www.eia.gov. https://www.eia.gov/todayinenergy/detail.php?id=37813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</a:rPr>
              <a:t>Fauer, C., &amp; Cremaschi, L. (2024). Passive cooling of two phase change materials installed in series. </a:t>
            </a:r>
            <a:r>
              <a:rPr i="1" lang="en-US" sz="1400">
                <a:solidFill>
                  <a:srgbClr val="000000"/>
                </a:solidFill>
              </a:rPr>
              <a:t>International Journal of Refrigeration</a:t>
            </a:r>
            <a:r>
              <a:rPr lang="en-US" sz="1400">
                <a:solidFill>
                  <a:srgbClr val="000000"/>
                </a:solidFill>
              </a:rPr>
              <a:t>, </a:t>
            </a:r>
            <a:r>
              <a:rPr i="1" lang="en-US" sz="1400">
                <a:solidFill>
                  <a:srgbClr val="000000"/>
                </a:solidFill>
              </a:rPr>
              <a:t>159</a:t>
            </a:r>
            <a:r>
              <a:rPr lang="en-US" sz="1400">
                <a:solidFill>
                  <a:srgbClr val="000000"/>
                </a:solidFill>
              </a:rPr>
              <a:t>, 124–133. https://doi.org/10.1016/j.ijrefrig.2023.12.024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</a:rPr>
              <a:t>Garber-Slaght, R. (2013, March). </a:t>
            </a:r>
            <a:r>
              <a:rPr i="1" lang="en-US" sz="1400">
                <a:solidFill>
                  <a:srgbClr val="000000"/>
                </a:solidFill>
              </a:rPr>
              <a:t>Passive Refrigeration</a:t>
            </a:r>
            <a:r>
              <a:rPr lang="en-US" sz="1400">
                <a:solidFill>
                  <a:srgbClr val="000000"/>
                </a:solidFill>
              </a:rPr>
              <a:t>. Cold Climate Housing Research Center; CCHRC. https://cchrc.org/wp-content/uploads/media/passiverefrigeration.pdf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746" name="Google Shape;1746;p176"/>
          <p:cNvSpPr txBox="1"/>
          <p:nvPr>
            <p:ph type="title"/>
          </p:nvPr>
        </p:nvSpPr>
        <p:spPr>
          <a:xfrm>
            <a:off x="-230675" y="323200"/>
            <a:ext cx="7201200" cy="81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pic>
        <p:nvPicPr>
          <p:cNvPr id="1747" name="Google Shape;1747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575" y="6124575"/>
            <a:ext cx="45434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50"/>
          <p:cNvSpPr txBox="1"/>
          <p:nvPr>
            <p:ph type="title"/>
          </p:nvPr>
        </p:nvSpPr>
        <p:spPr>
          <a:xfrm>
            <a:off x="838200" y="1062375"/>
            <a:ext cx="10515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REFRIGERATOR ENERGY USE</a:t>
            </a:r>
            <a:endParaRPr/>
          </a:p>
        </p:txBody>
      </p:sp>
      <p:sp>
        <p:nvSpPr>
          <p:cNvPr id="1503" name="Google Shape;1503;p150"/>
          <p:cNvSpPr txBox="1"/>
          <p:nvPr>
            <p:ph idx="4294967295" type="body"/>
          </p:nvPr>
        </p:nvSpPr>
        <p:spPr>
          <a:xfrm>
            <a:off x="468175" y="1595150"/>
            <a:ext cx="5215500" cy="431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Refrigerators are high energy use appliances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Full refrigerators use ~ 3-5% of household energy (eia, 2015)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Mini refrigerators use about a third the energy of full refrigerators </a:t>
            </a:r>
            <a:endParaRPr sz="2000"/>
          </a:p>
        </p:txBody>
      </p:sp>
      <p:pic>
        <p:nvPicPr>
          <p:cNvPr id="1504" name="Google Shape;1504;p150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150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Kalino R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6" name="Google Shape;1506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675" y="2020950"/>
            <a:ext cx="5973650" cy="3846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1" name="Google Shape;1511;p151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151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Kalino R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3" name="Google Shape;1513;p151"/>
          <p:cNvSpPr txBox="1"/>
          <p:nvPr>
            <p:ph type="title"/>
          </p:nvPr>
        </p:nvSpPr>
        <p:spPr>
          <a:xfrm>
            <a:off x="536163" y="652508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HIGH USE OF ELECTRICITY</a:t>
            </a:r>
            <a:endParaRPr/>
          </a:p>
        </p:txBody>
      </p:sp>
      <p:pic>
        <p:nvPicPr>
          <p:cNvPr id="1514" name="Google Shape;1514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675" y="1794999"/>
            <a:ext cx="4927375" cy="4253715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151"/>
          <p:cNvSpPr txBox="1"/>
          <p:nvPr/>
        </p:nvSpPr>
        <p:spPr>
          <a:xfrm>
            <a:off x="573800" y="2282850"/>
            <a:ext cx="4516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PGE customers have seen their bills increase by </a:t>
            </a:r>
            <a:r>
              <a:rPr b="1" lang="en-US" sz="2800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50%</a:t>
            </a: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since 2019 </a:t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$</a:t>
            </a:r>
            <a:r>
              <a:rPr b="1" lang="en-US" sz="2800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0.25</a:t>
            </a: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/kWh in 2019</a:t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$</a:t>
            </a:r>
            <a:r>
              <a:rPr b="1" lang="en-US" sz="2800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0.45</a:t>
            </a: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/kWh in 2024</a:t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Google Shape;1520;p152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152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Kalino R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2" name="Google Shape;1522;p152"/>
          <p:cNvSpPr txBox="1"/>
          <p:nvPr>
            <p:ph idx="4294967295" type="body"/>
          </p:nvPr>
        </p:nvSpPr>
        <p:spPr>
          <a:xfrm>
            <a:off x="582375" y="1518525"/>
            <a:ext cx="3370200" cy="50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Residential TOU</a:t>
            </a:r>
            <a:endParaRPr sz="1800"/>
          </a:p>
        </p:txBody>
      </p:sp>
      <p:pic>
        <p:nvPicPr>
          <p:cNvPr id="1523" name="Google Shape;1523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25" y="2044175"/>
            <a:ext cx="4366850" cy="3383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4" name="Google Shape;1524;p152"/>
          <p:cNvSpPr txBox="1"/>
          <p:nvPr>
            <p:ph idx="4294967295" type="body"/>
          </p:nvPr>
        </p:nvSpPr>
        <p:spPr>
          <a:xfrm>
            <a:off x="6309150" y="1518525"/>
            <a:ext cx="3370200" cy="50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Industrial TOU</a:t>
            </a:r>
            <a:endParaRPr sz="1800"/>
          </a:p>
        </p:txBody>
      </p:sp>
      <p:pic>
        <p:nvPicPr>
          <p:cNvPr id="1525" name="Google Shape;1525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622" y="2044175"/>
            <a:ext cx="4439451" cy="3383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6" name="Google Shape;1526;p152"/>
          <p:cNvSpPr txBox="1"/>
          <p:nvPr>
            <p:ph type="title"/>
          </p:nvPr>
        </p:nvSpPr>
        <p:spPr>
          <a:xfrm>
            <a:off x="593413" y="708708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OF USE UTILITY RATES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153"/>
          <p:cNvSpPr txBox="1"/>
          <p:nvPr>
            <p:ph type="title"/>
          </p:nvPr>
        </p:nvSpPr>
        <p:spPr>
          <a:xfrm>
            <a:off x="1528250" y="2776975"/>
            <a:ext cx="93033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MISSION STATEMENT</a:t>
            </a:r>
            <a:endParaRPr sz="7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" name="Google Shape;1536;p154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7" name="Google Shape;1537;p154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Kalino R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8" name="Google Shape;1538;p154"/>
          <p:cNvSpPr txBox="1"/>
          <p:nvPr>
            <p:ph type="title"/>
          </p:nvPr>
        </p:nvSpPr>
        <p:spPr>
          <a:xfrm>
            <a:off x="621450" y="329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1539" name="Google Shape;1539;p154"/>
          <p:cNvSpPr txBox="1"/>
          <p:nvPr>
            <p:ph idx="4294967295" type="body"/>
          </p:nvPr>
        </p:nvSpPr>
        <p:spPr>
          <a:xfrm>
            <a:off x="621450" y="1512250"/>
            <a:ext cx="95256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/>
              <a:t>D</a:t>
            </a:r>
            <a:r>
              <a:rPr lang="en-US" sz="2700"/>
              <a:t>esign and build a mini fridge that switches between an active refrigeration cycle and passive cooling mode to save money.</a:t>
            </a:r>
            <a:endParaRPr sz="2700"/>
          </a:p>
        </p:txBody>
      </p:sp>
      <p:sp>
        <p:nvSpPr>
          <p:cNvPr id="1540" name="Google Shape;1540;p154"/>
          <p:cNvSpPr/>
          <p:nvPr/>
        </p:nvSpPr>
        <p:spPr>
          <a:xfrm>
            <a:off x="5141092" y="3925425"/>
            <a:ext cx="1476300" cy="28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1" name="Google Shape;1541;p154"/>
          <p:cNvSpPr/>
          <p:nvPr/>
        </p:nvSpPr>
        <p:spPr>
          <a:xfrm flipH="1">
            <a:off x="5079633" y="4717800"/>
            <a:ext cx="1476300" cy="28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42" name="Google Shape;1542;p154"/>
          <p:cNvGrpSpPr/>
          <p:nvPr/>
        </p:nvGrpSpPr>
        <p:grpSpPr>
          <a:xfrm>
            <a:off x="1499580" y="3171325"/>
            <a:ext cx="3553007" cy="2811050"/>
            <a:chOff x="655075" y="2770250"/>
            <a:chExt cx="3824550" cy="2954025"/>
          </a:xfrm>
        </p:grpSpPr>
        <p:pic>
          <p:nvPicPr>
            <p:cNvPr id="1543" name="Google Shape;1543;p154"/>
            <p:cNvPicPr preferRelativeResize="0"/>
            <p:nvPr/>
          </p:nvPicPr>
          <p:blipFill rotWithShape="1">
            <a:blip r:embed="rId4">
              <a:alphaModFix/>
            </a:blip>
            <a:srcRect b="6794" l="17641" r="18046" t="0"/>
            <a:stretch/>
          </p:blipFill>
          <p:spPr>
            <a:xfrm>
              <a:off x="655075" y="2830175"/>
              <a:ext cx="3550849" cy="2894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44" name="Google Shape;1544;p154"/>
            <p:cNvSpPr txBox="1"/>
            <p:nvPr/>
          </p:nvSpPr>
          <p:spPr>
            <a:xfrm>
              <a:off x="1012525" y="2770250"/>
              <a:ext cx="34671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Active Refrigeration Cycle</a:t>
              </a:r>
              <a:endParaRPr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45" name="Google Shape;1545;p154"/>
          <p:cNvGrpSpPr/>
          <p:nvPr/>
        </p:nvGrpSpPr>
        <p:grpSpPr>
          <a:xfrm>
            <a:off x="7202061" y="3171325"/>
            <a:ext cx="3608955" cy="2811050"/>
            <a:chOff x="6617388" y="2770250"/>
            <a:chExt cx="4050000" cy="2954025"/>
          </a:xfrm>
        </p:grpSpPr>
        <p:sp>
          <p:nvSpPr>
            <p:cNvPr id="1546" name="Google Shape;1546;p154"/>
            <p:cNvSpPr/>
            <p:nvPr/>
          </p:nvSpPr>
          <p:spPr>
            <a:xfrm>
              <a:off x="6617388" y="2830175"/>
              <a:ext cx="4050000" cy="2894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47" name="Google Shape;1547;p154"/>
            <p:cNvGrpSpPr/>
            <p:nvPr/>
          </p:nvGrpSpPr>
          <p:grpSpPr>
            <a:xfrm>
              <a:off x="6673813" y="3087900"/>
              <a:ext cx="3651388" cy="2566601"/>
              <a:chOff x="6673763" y="2891825"/>
              <a:chExt cx="3651388" cy="2566601"/>
            </a:xfrm>
          </p:grpSpPr>
          <p:pic>
            <p:nvPicPr>
              <p:cNvPr id="1548" name="Google Shape;1548;p15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6673763" y="2891825"/>
                <a:ext cx="2658850" cy="2230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9" name="Google Shape;1549;p154"/>
              <p:cNvPicPr preferRelativeResize="0"/>
              <p:nvPr/>
            </p:nvPicPr>
            <p:blipFill rotWithShape="1">
              <a:blip r:embed="rId6">
                <a:alphaModFix/>
              </a:blip>
              <a:srcRect b="30184" l="12709" r="11233" t="22937"/>
              <a:stretch/>
            </p:blipFill>
            <p:spPr>
              <a:xfrm>
                <a:off x="8008500" y="3914625"/>
                <a:ext cx="2316651" cy="15438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0" name="Google Shape;1550;p154"/>
            <p:cNvSpPr txBox="1"/>
            <p:nvPr/>
          </p:nvSpPr>
          <p:spPr>
            <a:xfrm>
              <a:off x="7879550" y="2770250"/>
              <a:ext cx="26271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Passive cooling</a:t>
              </a:r>
              <a:endParaRPr b="1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5" name="Google Shape;1555;p155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155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7" name="Google Shape;1557;p155"/>
          <p:cNvSpPr txBox="1"/>
          <p:nvPr>
            <p:ph type="title"/>
          </p:nvPr>
        </p:nvSpPr>
        <p:spPr>
          <a:xfrm>
            <a:off x="341175" y="346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KEY GOALS</a:t>
            </a:r>
            <a:endParaRPr/>
          </a:p>
        </p:txBody>
      </p:sp>
      <p:sp>
        <p:nvSpPr>
          <p:cNvPr id="1558" name="Google Shape;1558;p155"/>
          <p:cNvSpPr txBox="1"/>
          <p:nvPr>
            <p:ph idx="4294967295" type="body"/>
          </p:nvPr>
        </p:nvSpPr>
        <p:spPr>
          <a:xfrm>
            <a:off x="1576000" y="4586550"/>
            <a:ext cx="6772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/>
              <a:t>Microcontroller controls the state of the refrigerator</a:t>
            </a:r>
            <a:endParaRPr sz="2900"/>
          </a:p>
        </p:txBody>
      </p:sp>
      <p:pic>
        <p:nvPicPr>
          <p:cNvPr id="1559" name="Google Shape;1559;p155"/>
          <p:cNvPicPr preferRelativeResize="0"/>
          <p:nvPr/>
        </p:nvPicPr>
        <p:blipFill rotWithShape="1">
          <a:blip r:embed="rId4">
            <a:alphaModFix/>
          </a:blip>
          <a:srcRect b="17610" l="8025" r="17801" t="4050"/>
          <a:stretch/>
        </p:blipFill>
        <p:spPr>
          <a:xfrm>
            <a:off x="8865300" y="1799950"/>
            <a:ext cx="3084524" cy="325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0" name="Google Shape;1560;p155"/>
          <p:cNvSpPr txBox="1"/>
          <p:nvPr/>
        </p:nvSpPr>
        <p:spPr>
          <a:xfrm>
            <a:off x="626305" y="1636171"/>
            <a:ext cx="694800" cy="694800"/>
          </a:xfrm>
          <a:prstGeom prst="rect">
            <a:avLst/>
          </a:prstGeom>
          <a:solidFill>
            <a:srgbClr val="D3E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2A4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1" sz="3000">
              <a:solidFill>
                <a:srgbClr val="202A4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1" name="Google Shape;1561;p155"/>
          <p:cNvSpPr txBox="1"/>
          <p:nvPr/>
        </p:nvSpPr>
        <p:spPr>
          <a:xfrm>
            <a:off x="626293" y="3099829"/>
            <a:ext cx="694800" cy="694800"/>
          </a:xfrm>
          <a:prstGeom prst="rect">
            <a:avLst/>
          </a:prstGeom>
          <a:solidFill>
            <a:srgbClr val="D3E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2A4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sz="3000">
              <a:solidFill>
                <a:srgbClr val="202A4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2" name="Google Shape;1562;p155"/>
          <p:cNvSpPr txBox="1"/>
          <p:nvPr/>
        </p:nvSpPr>
        <p:spPr>
          <a:xfrm>
            <a:off x="626307" y="4506625"/>
            <a:ext cx="694800" cy="694800"/>
          </a:xfrm>
          <a:prstGeom prst="rect">
            <a:avLst/>
          </a:prstGeom>
          <a:solidFill>
            <a:srgbClr val="D3E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2A4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1" sz="3000">
              <a:solidFill>
                <a:srgbClr val="202A4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3" name="Google Shape;1563;p155"/>
          <p:cNvSpPr txBox="1"/>
          <p:nvPr/>
        </p:nvSpPr>
        <p:spPr>
          <a:xfrm>
            <a:off x="1633325" y="1726650"/>
            <a:ext cx="7144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Make an affordable, energy-efficient, and cost saving refrigerator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4" name="Google Shape;1564;p155"/>
          <p:cNvSpPr txBox="1"/>
          <p:nvPr/>
        </p:nvSpPr>
        <p:spPr>
          <a:xfrm>
            <a:off x="1719275" y="3190300"/>
            <a:ext cx="70587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refrigerator has easy to clean removable shelves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